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1: первый шаг в математике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числом 1: считаем, читаем и находим один предмет.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1 важно на первом уроке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открывает путь к счёту и помогает понять, как начинается числовой ряд. С него легко учиться сравнивать количества, замечать единственный предмет и читать слова «один», «одна», «одно», «первый».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244" y="190505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3061" y="1905053"/>
            <a:ext cx="254878" cy="263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— одно число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карандаш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нами лежит только один карандаш, ему соответствует число 1. Так ребёнок учится связывать количество предметов с одним точным числом и не путать его с большим числом.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книга на парте — это уже повод назвать число 1. Такие примеры помогают замечать единственный предмет и правильно использовать слова единственного числа в речи.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мяч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наборе только один мяч, достаточно числа 1. Это простой и понятный способ показать, как математика описывает реальные вещи вокруг нас — дома, в классе и на улице.
</a:t>
            </a:r>
            <a:endParaRPr lang="en-US" sz="12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и её внешний вид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линия, которую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1 выглядит очень скромно: как короткая прямая линия. Иногда у неё есть маленькая верхняя черта, чтобы запись была аккуратной и понятной. Поэтому её удобно узнавать, обводить и повторять в тетради.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цифру 1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встречается чаще, чем кажется: на календаре, на часах, в книгах, на страницах тетрадей и в номерах домов. В каждом месте она помогает быстро заметить начало, порядок или первый номер.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читается как «один». Это короткое и ясное слово удобно произносить, когда нужно назвать один предмет или показать первый шаг в счёте.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цифра 1 проводится сверху вниз одной ровной линией. В тетради она обычно помещается в одну клетку и должна выглядеть аккуратно.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писать её так, чтобы она не сливалась с другими знаками. Чёткая форма помогает быстро узнать цифру и не перепутать её с палочкой или буквой.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и пишется число 1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854" y="979488"/>
            <a:ext cx="248850" cy="28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37317"/>
            <a:ext cx="277500" cy="24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число 1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календаре число 1 показывает первый день месяца. Оно помогает увидеть начало и понять, что перед нами не просто дата, а самый первый шаг.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цифра 1 отмечает первую единицу измерения. Она помогает считать от начала и видеть, как числа выстраиваются по порядку.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часах цифра 1 легко заметна и указывает на первый часовой знак. Она помогает ориентироваться во времени и замечать расположение чисел по кругу.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книги число 1 показывает первую страницу или первое задание. Так ребёнок видит, что счёт нужен не только на уроке, но и в чтении.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число 1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сначала увидеть предмет, потом посчитать его и выбрать число 1 только в случае одного объекта.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мяч — это только один предмет, а много мячей — уже целая группа. Такое сравнение помогает сразу увидеть разницу между единицей и большим количеством.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много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отвечает сам, а весь класс слушает вместе. Число 1 помогает отличать отдельный предмет от множества одинаковых предметов вокруг.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звезда на рисунке выглядит как отдельный яркий знак, а много звёзд создают целое небо. Счёт становится наглядным и очень понятным.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сравнивает «один» и «много», ему легче выбрать нужное число. Это первый и очень важный шаг к уверенному счёту.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сделать первый шаг в математике и понять порядок чисел без лишней сложности.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 «Число 1»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первое число, с которого начинается счёт.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с числом 1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котёнок на коврике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сидит один смешной котёнок, и сразу понятно: предмет только один. Такие изображения легко запоминаются, потому что один герой всегда заметен и не прячется среди других.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капля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крупная капля может быть очень выразительной, особенно если рядом больше ничего нет. Ребёнок быстро замечает, что перед ним единственный предмет, и уверенно называет число 1.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яркий флажок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стоит один флажок, он словно говорит: «Я тут главный!» Такой пример помогает детям весело и быстро увидеть число 1 в обычной картинке.
</a:t>
            </a:r>
            <a:endParaRPr lang="en-US" sz="117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Проверяем: перед нами число 1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распознавания одного предмета на картинке.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38" y="1898603"/>
            <a:ext cx="197325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знакомства с числом 1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палец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один палец и скажите «один». Это простое движение помогает соединить слово, количество и цифру. Ребёнок сразу видит, что речь идёт только об одном.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кубик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 на парту один кубик и предложите его посчитать. Затем рядом можно добавить второй, чтобы сравнить. Так легче понять разницу между одним предметом и несколькими.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кружок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Нарисуйте в тетради один кружок и подпишите его цифрой 1. Упражнение тренирует внимание, аккуратность и запоминание формы числа. Получается маленькая, но полезная тренировка.
</a:t>
            </a:r>
            <a:endParaRPr lang="en-US" sz="1210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назвать один предмет в классе: одну доску, один звонок, одно окно. Такое задание связывает математику с окружающим миром и показывает, как число 1 встречается каждый день.
</a:t>
            </a:r>
            <a:endParaRPr lang="en-US" sz="121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Цифру 1 удобно начинать в верхней части клетки и вести вниз ровной линией. Важно держать руку спокойно, чтобы знак получился аккуратным и сразу узнаваемым среди других.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цифры 1 в тетради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сначала пишут короткую наклонную палочку, а затем добавляют маленькую верхнюю черту. Такой способ помогает не перепутать цифру 1 с простой чертой или лишним штрихом.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обвести образец, потом написать цифру по клеточкам и уже после этого попробовать самостоятельно. Чем больше аккуратных попыток, тем увереннее получается запись.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в школьной жизни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одного звонка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звонок собирает ребят на урок и напоминает, что день уже начался. После него ученик слышит одно важное правило, берёт одну тетрадь и делает первый шаг к работе. Так число 1 становится знаком начала и порядка.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парта, одна тетрадь, одно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у ученика обычно лежит одна тетрадь, одна ручка и одно домашнее задание на день. Это помогает замечать, что многие школьные дела начинаются с чего-то одного. Затем к этому добавляются новые задания и новые знания.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 один, в речи появляются слова «один», «одна» и «одно». Они помогают говорить точно: один карандаш, одна линейка, одно окно. Математика сразу становится дружнее с русским языком.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дружат с числом 1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«первый» тоже связано с числом 1. Оно показывает, что предмет стоит впереди других: первый ряд, первый ученик, первый шаг. Так порядок в классе и в счёте становится понятнее.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меняются по роду, поэтому важно подбирать их правильно. Если сказать верно, речь звучит красиво и аккуратно, а число 1 легче запоминается в разных словах и примерах.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знание числа 1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 самопроверки после знакомства с числом и цифрой.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цифру 1 путают с палочкой или буквой I. Чтобы не ошибиться, нужно смотреть внимательно на форму знака и помнить, что у цифры есть своё особое место в числовом ряду.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назвать «один», когда предметов на картинке два или больше. Здесь помогает медленный счёт: сначала увидеть, потом посчитать и только после этого выбрать ответ.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предметы парами и проверять результат ещё раз. Тогда ученик быстрее замечает, что один мяч и два мяча — это уже совсем разные истории.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бывают при знакомстве с числом 1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узнаёт число 1 среди других чисел и понимает, что оно стоит первым в ряду. Это помогает ему уверенно начинать счёт и не теряться среди новых чисел.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ученик после урока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число 1 как «один» и правильно подбирает слова «один», «одна», «одно». Так математика дружит с речью, а ответ звучит понятно и красиво.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цифру 1 в тетради, стараясь делать её ровной и аккуратной. Он уже знает, как выглядит этот знак, и не путает его с другими линиями.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находит один предмет в наборе и может придумать свои примеры: один мяч, одна книга, одно окно. Это отличная подготовка к знакомству со следующим числом.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в одном слове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— это начало счёта, первый шаг и один предмет. Оно помогает замечать, что в мире бывает что-то единственное, а не только много и больше.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читаем его как «один», пишем цифрой 1 и встречаем в школе, дома и в книгах. Одно маленькое число, а пользы — целый вагон знаний.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числе 1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— первый шаг в математике. Оно обозначает один предмет, читается «один» и пишется цифрой 1. С этого числа начинается уверенный счёт и знакомство с новыми числами.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2026-05-20T13:30:06Z</dcterms:created>
  <dcterms:modified xsi:type="dcterms:W3CDTF">2026-05-20T13:30:06Z</dcterms:modified>
</cp:coreProperties>
</file>