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большого мозга: обзор темы и ключевые вопросы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две половины мозга помогают нам думать, говорить, помнить и двигаться.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большие полушария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долго оставались загадкой для науки: от первых анатомических описаний до современных МРТ и электрофизиологии. Сегодня они изучаются как основа речи, памяти, движений и мышления.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доля: командный пункт решений
</a:t>
            </a:r>
            <a:endParaRPr lang="en-US" sz="945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расположена у лба и особенно заметна при планировании, выборе и контроле движений. Когда школьник решает задачу, собирает рюкзак или старается не отвлекаться, лобная доля помогает удерживать цель каждый день и доводить дело до конца. Она связана и с произвольными движениями рук и лица.
</a:t>
            </a:r>
            <a:endParaRPr lang="en-US" sz="716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доля: карта тела и пространства
</a:t>
            </a:r>
            <a:endParaRPr lang="en-US" sz="105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словно создаёт внутреннюю карту окружающего мира. Она помогает понимать, где находится предмет, как расположена рука относительно тетради, и различать прикосновение, давление и боль. Это особенно заметно на уроках труда и во время игр.
</a:t>
            </a:r>
            <a:endParaRPr lang="en-US" sz="780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доля: звуки, память и узнавание
</a:t>
            </a:r>
            <a:endParaRPr lang="en-US" sz="1013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собирает звуки в осмысленные образы. Здесь важны слух, узнавание голосов, запоминание слов и событий. Благодаря этой зоне ребёнок различает знакомую песню, вспоминает урок и связывает услышанное с уже известной информацией. Она особенно помогает, когда нужно запомнить объяснение учителя и потом быстро найти нужный ответ.
</a:t>
            </a:r>
            <a:endParaRPr lang="en-US" sz="716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доля: окно в мир изображений
</a:t>
            </a:r>
            <a:endParaRPr lang="en-US" sz="966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получает сигналы от глаз и превращает их в зрительные образы. Она помогает распознавать буквы, цвета, формы и движение. Именно поэтому чтение, просмотр карты или поиск мяча на площадке зависят от точной работы этой области. Это заметно каждый раз, когда мы читаем или смотрим на экран.
</a:t>
            </a:r>
            <a:endParaRPr lang="en-US" sz="763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доли — четыре роли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управляет телом с двух сторон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— правая сторона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 идут крест-накрест, поэтому команды от левого полушария направляются к мышцам правой половины тела. Из-за этого движение правой рукой начинается в левом полушарии.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особенно заметна после инсульта или травмы. Если нарушена работа одного полушария, слабость и потеря чувствительности часто возникают на противоположной стороне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мозолистое тело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сигналами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мозолистое тело одна половина мозга быстро передаёт другой сведения о том, что видит, слышит и чувствует человек. Без этой связи действия стали бы медленнее и менее точными.
</a:t>
            </a:r>
            <a:endParaRPr lang="en-US" sz="811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в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читает, пишет или решает задачу, информация постоянно переходит между полушариями. Это помогает объединять звук, образ, движение руки и понимание смысла в один процесс.
</a:t>
            </a:r>
            <a:endParaRPr lang="en-US" sz="809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ходьбе, игре с мячом или игре на инструменте обе стороны мозга должны работать синхронно. Мозолистое тело поддерживает этот ритм и делает движения более скоординированными.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полушариями: логика и творчество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чаще включается, когда нужно разложить задачу на шаги, посчитать результат или подобрать точные слова. Оно помогает действовать по правилу и проверять, правильно ли выполнен ответ.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сильнее поддерживает работу с образами, мелодиями и пространством. Оно помогает представить целое, заметить форму и уловить настроение, а не только отдельные детали.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делает речь понятной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складывается 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 помогает построить фразу, а зона Вернике — понять её смысл. Если они повреждены, человеку трудно говорить или понимать обращённую речь. Поэтому обычный разговор, чтение вслух и ответы на уроке требуют точной работы левого полушария. Даже короткая пауза в работе этих зон сразу отражается на общении.
</a:t>
            </a:r>
            <a:endParaRPr lang="en-US" sz="793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мимика и 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улавливает не только слова, но и то, как они звучат. Оно помогает различать шутку, удивление, грусть и радость по тону голоса и выражению лица. Благодаря этому общение становится более живым и понятным. Мы быстрее понимаем настроение собеседника и отвечаем уместно.
</a:t>
            </a:r>
            <a:endParaRPr lang="en-US" sz="8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полушарий при выполнении разных заданий (фМРТ)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ФМРТ показывает, что при разных заданиях активируются разные участки мозга, а не одна «главная» зона.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помогает экономить усилия и быстрее переключаться между типами задач.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исследования 2023 года с фМРТ подростков 13–14 лет.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инструменте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играет на пианино, левое полушарие помогает читать ноты, считать такты и следить за последовательностью. Правое полушарие удерживает мелодию, ритм и общий музыкальный образ. Вместе они превращают набор знаков в живое исполнение. Без такой совместной работы музыка звучала бы механически.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точность движений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 мячом мозг одновременно следит за траекторией, расстоянием и положением тела. Одно полушарие помогает анализировать правила и выбирать действие, другое — быстро оценивать пространство и координировать движения. Поэтому тренировка полезна не только мышцам, но и мозгу.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 перегрузки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иностранного языка, решении задач и создании рисунка включаются разные стороны мозга. Чем разнообразнее упражнения, тем легче ребёнку переключаться между анализом, воображением и памятью. Так знания закрепляются с разных сторон и запоминаются лучше.
</a:t>
            </a:r>
            <a:endParaRPr lang="en-US" sz="97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полушария работают вместе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левого полушария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особенно активно, когда нужно складывать, сравнивать числа и выполнять шаги по правилу. Оно помогает находить точный ответ и проверять вычисление.
</a:t>
            </a:r>
            <a:endParaRPr lang="en-US" sz="871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формулировка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чаще работают зоны, связанные с построением и пониманием речи. Благодаря им мы подбираем слова, строим предложения и отвечаем на вопросы ясно и последовательно.
</a:t>
            </a:r>
            <a:endParaRPr lang="en-US" sz="87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удобно для задач, где важно идти от причины к выводу. Оно помогает замечать порядок, делать выводы и объяснять, почему ответ получился именно таким.
</a:t>
            </a:r>
            <a:endParaRPr lang="en-US" sz="89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составляет план урока или последовательность действий, левое полушарие удерживает этапы и помогает не пропустить важную деталь. Это облегчает самоконтроль и принятие решений.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полушарие: образы, эмоции и пространство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музыка и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тонко улавливает настроение по выражению лица, жестам и тембру голоса. Благодаря этому человек лучше понимает музыку, художественные образы и скрытый смысл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восприятие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помогает быстро собрать из деталей цельную картину. Оно особенно активно, когда нужно понять расположение предметов, дорогу на карте или форму объекта с необычного ракурса.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имеют преобладание левого полушария, что особенно заметно у правшей.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Нейропсихологические исследования; школьный курс биологии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показывает, что у большинства людей языковые и аналитические функции сильнее связаны с левым полушарием. В повседневной жизни это заметно по ведущей руке, речи и привычным способам решения задач.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Мозолистое тело: как полушария действуют вместе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мост между двумя половинами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читает, пишет или делает точное движение, левое и правое полушария обмениваются сообщениями за доли секунды. Мозолистое тело работает как широкий мост, по которому непрерывно идут сигналы. Без такой связи действия стали бы медленнее и менее точными.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— две стороны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обучения мозолистое тело помогает соединять слух, зрение и движение. Ребёнок видит пример, слышит объяснение, затем записывает ответ — и обе половины мозга действуют как одна команда. Это особенно важно при письме, игре на инструменте и выполнении заданий на скорость.
</a:t>
            </a:r>
            <a:endParaRPr lang="en-US" sz="8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асимметрия: примеры распределения задач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речи чаще участвует левое полушарие: оно расшифровывает слова, строит фразы и помогает подбирать точные формулировки. Поэтому при разговоре оно обычно работает активнее, чем правое.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Правое полушарие сильнее включается там, где важны мелодия, ритм и образ. Оно помогает отличить радость от грусти по голосу, понять картину и представить предмет в пространстве.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пациентов с нарушенной связью между полушариями реакция зависит от того, куда попал сигнал. Такой опыт показывает, что каждая половина мозга обрабатывает информацию по-своему, но нуждается в партнёре.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тесты для определения доминантного полушария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пробы показывают, какая сторона сильнее участвует в речи, зрении и движениях.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не ставят диагноз сами по себе, но помогают заметить индивидуальные различия в работе полушарий.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нейропсихологические исследования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повреждений полушарий мозга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повреждено левое полушарие, чаще страдают речь и счёт, а также движения правой стороны тела. Ученик может хорошо понимать собеседника, но испытывать трудности с ответом.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Поражение правого полушария нередко нарушает ориентацию в пространстве, узнавание лиц и понимание целого образа. Человек может теряться в знакомом месте или хуже замечать детали окружающей обстановки.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Сила нарушений зависит от того, насколько глубоко и где именно повреждена ткань мозга. Поэтому при инсульте и травмах важны скорость помощи и точная диагностика.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контуры ещё до рождения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8–9-й неделе внутриутробного развития у будущего ребёнка уже намечаются две половины мозга и первые зачатки долей. Пока это лишь тонкие контуры, но именно с них начинается сложная организация нервной системы. Далее кора быстро усложняется и растёт.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Детство: время новых связей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кора больших полушарий активно увеличивается и образует множество новых соединений между нейронами. Ребёнок легче запоминает слова, движения и образы, потому что мозг особенно восприимчив к обучению. Именно поэтому важно читать, играть и пробовать разные занятия.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специализация усиливается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полушария начинают работать более избирательно: одни задачи лучше связаны с речью и логикой, другие — с образами и творчеством. Это не разделяет способности навсегда, а помогает точнее использовать сильные стороны. Навык можно развивать тренировкой.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полушария человека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развивать оба полушария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головоломок и кроссвордов тренирует поиск закономерностей, внимание к деталям и память. При этом ребёнок одновременно удерживает условие задачи и выбирает правильный ход рассуждения.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 помогают левому полушарию работать с языком, а правому — собирать смысл текста и представлять образы. Такая практика делает обучение более прочным и осознанным.
</a:t>
            </a:r>
            <a:endParaRPr lang="en-US" sz="85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 другие творческие занятия развивают образное мышление, зрительную память и пространственное восприятие. Они учат замечать форму, пропорции и выразительные детали.
</a:t>
            </a:r>
            <a:endParaRPr lang="en-US" sz="81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музыкальных инструментах соединяет счёт, слух, моторику и ритм. Это хороший пример того, как обе половины мозга учатся действовать согласованно в одном деле.
</a:t>
            </a:r>
            <a:endParaRPr lang="en-US" sz="90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полушарий у человека и млекопитающих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человека асимметрия выражена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большие полушария развиты особенно сильно: кора шире, извилин больше, а связи между зонами сложнее. Это помогает точнее обрабатывать речь, планировать действия и осваивать сложные навыки. У кошек и обезьян различия между полушариями заметны, но обычно менее выражены.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важное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учиться языку, письму и новым видам деятельности на гораздо более высоком уровне, чем другие млекопитающие. Поэтому специализация полушарий у него связана не только с движением и зрением, но и с культурой, общением и школьным обучением.
</a:t>
            </a:r>
            <a:endParaRPr lang="en-US" sz="8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значение знаний о полушариях мозга для школьников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работы полушарий помогает лучше понимать, как мы учимся, говорим, движемся и творим. Когда обе половины мозга действуют согласованно, человек легче раскрывает способности и справляется с новыми задачами.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2026-05-09T16:43:56Z</dcterms:created>
  <dcterms:modified xsi:type="dcterms:W3CDTF">2026-05-09T16:43:56Z</dcterms:modified>
</cp:coreProperties>
</file>