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Передаём чужие слова точно и по смыслу.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 косвенной речью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чужой речи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сохраняет точные слова говорящего, а косвенная передаёт только смысл. Чтобы сделать пересказ, используют союзы и меняют форму предложения.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 косвенная речь: в чём различие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передаёт высказывание без изменений: важно сохранить каждое слово, интонацию и порядок. Обычно такая реплика выделяется кавычками и отделяется от слов автора.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не цитирует дословно. Она включается в предложение автора и сообщает главное содержание высказывания, поэтому звучит более кратко и связно.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к косвенной речи часто приходится менять местоимения, глагольные формы и слова времени или места, чтобы пересказ стал грамматически правильным.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 — две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высказывание можно передать по-разному: как точную цитату или как пересказ. Выбор зависит от того, что важнее — слова или 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пересказе чужих слов важно изменить форму высказывания, но сохранить его смысл. В таблице показаны самые частые замены.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изменения касаются лица, времени и места, а содержание высказывания остаётся тем же.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переходе к косвенной речи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передачи прямой и косвенной речи в школьной грамматике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превратить прямую речь в косвенную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пересказе чужих слов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что помогает передать содержание чужих слов как обычное повествование. Он особенно нужен, когда пересказывают сообщение, мнение или объяснение без дословной цитаты.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передаче сообщения в косвенной речи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типа высказывания чаще всего вводятся этим союзом: сообщение, мысль и объяснение.
</a:t>
            </a:r>
            <a:endParaRPr lang="en-US" sz="14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союз чтобы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Понять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выражает ли реплика просьбу, совет, приказ, пожелание или побуждение. Если говорящий не просто сообщает факт, а побуждает к действию, нужен союз чтобы.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Учесть глагол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такой пересказ стоит после слов попросил, велел, посоветовал, предложил или приказал. Эти слова подсказывают, что важно передать не цитату, а саму просьбу или совет.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Изменить форму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косвенной речи действие оформляется так, чтобы звучать как побуждение, а не как дословные слова. Поэтому меняются лицо глагола и построение всего предложения.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Сохранить вежливый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чтобы делает предложение мягче и связнее. Он помогает пересказать просьбу или совет так, чтобы смысл остался точным, а форма стала грамматически правильной.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пересказ сильнее всего влияют слова, которые связаны с участниками разговора и временем события.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изменений при переходе к косвенной речи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чаще всего меняются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приходится менять местоимения и глаголы; слова времени и места тоже важны, если контекст изменился.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местоимений и слов времени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говорящего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чужую речь пересказывают, личные местоимения часто меняются: я, ты, мы, вы переходят в он, она, они. Это нужно, чтобы было понятно, кто именно говорит в новой фразе.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сегодня, завтра, вчера и сейчас заменяются на более точные формы: в тот день, на следующий день, накануне, тогда. Так пересказ остаётся понятным, даже если событие описывается позже.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Указания на место тоже могут измениться: здесь часто превращается в там. Это помогает не путать место, о котором говорили раньше, с местом, где ведётся пересказ.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 косвенной речи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помогает показать, где заканчиваются слова автора и начинается пересказ чужой речи. В таблице собраны самые важные правила.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отделяет слова автора от пересказа, а кавычки и знаки прямой речи не нужны.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пунктуации при косвенной речи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 прямой речи в косвенную
</a:t>
            </a:r>
            <a:endParaRPr lang="en-US" sz="2589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завтра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мальчик сообщил о своих планах, а затем эти слова были переданы по смыслу. В первом варианте звучит точная реплика с кавычками, во втором — спокойный пересказ без дословного повторения и с заменой времени.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открыть тетради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обратился к классу с просьбой, и её можно оформить двумя способами. В прямой речи звучит точная команда, а в косвенной она превращается в мягкое побуждение через союз чтобы и изменение формы глагола.
</a:t>
            </a:r>
            <a:endParaRPr lang="en-US" sz="112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домашнем задании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задала вопрос и получила его в двух формах. Сначала он передан прямо, с вопросительным знаком, а затем — как косвенный вопрос, где меняются местоимения и появляется союз ли.
</a:t>
            </a:r>
            <a:endParaRPr lang="en-US" sz="12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форма речи решает свою задачу: одна сохраняет дословность, другая делает пересказ компактнее и связнее.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правилам русской грамматики и школьным примерам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прямой и косвенной речи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точнее передаёт интонацию, а косвенная удобнее для связного пересказа и включения в 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6669" y="1205475"/>
            <a:ext cx="262687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0400" y="3040650"/>
            <a:ext cx="315225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после которых часто стоит косвенная речь
</a:t>
            </a:r>
            <a:endParaRPr lang="en-US" sz="2622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глаголов сказал, сообщил и добавил обычно передают факт или новость. Такое предложение помогает кратко пересказать услышанное без прямой цитаты и без лишних подробностей.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спросил, уточнил и поинтересовался часто вводят косвенный вопрос. В такой конструкции важны союз ли или союзное слово, потому что именно они показывают, что это вопрос.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попросил, велел и приказал косвенная речь передаёт побуждение. Здесь обычно используется союз чтобы, а форма сказуемого показывает, кто должен выполнить действие.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или замечание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посоветовал, заметил и ответил помогают передать не только смысл слов, но и их оттенок. Они показывают, что это может быть совет, уточнение или реакция на чужую реплику.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косвенную речь в тексте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проверить, передаётся ли чужое высказывание по смыслу без дословной цитаты.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косвенной речи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заменить я, ты, мы или вы на нужную форму в пересказе. Из-за этого предложение звучит так, будто говорящий говорит о себе, хотя речь идёт о другом человеке.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кавычки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косвенной речи кавычки не нужны, потому что это уже не дословная цитата. Если их оставить, текст выглядит как смешение прямой и косвенной речи и становится грамматически неточным.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 союзах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что, чтобы и ли нельзя путать. Один передаёт сообщение, другой — просьбу или побуждение, а третий помогает оформить вопрос, поэтому выбор союза меняет смысл всего предложения.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глаголах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форма сказуемого ломает пересказ: время, лицо и число должны соответствовать новой конструкции. Если этого не сделать, смысл останется понятным лишь частично и будет звучать неестественно.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101136"/>
            <a:ext cx="4821300" cy="1382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местоимения, форма глагола и союз при переходе к косвенной 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форма сказуемого и местоимения должны соответствовать пересказу, а союз — типу высказывания.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правильные варианты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построения косвенной речи в русском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помогает не только пересказывать, но и соединять несколько реплик в один понятный текст без длинных цитат.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типичным школьным и книжным текстам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косвенная речь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она нужна там, где важно быстро и связно передать содержание чужих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в жизни и книгах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и сообщениях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Журналисты часто передают слова людей не дословно, а по смыслу. Так текст становится короче, а главное сообщение сохраняется без длинных цитат и повторов.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пересказах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косвенная речь помогает пересказать диалог героя или ответ одноклассника. Это удобно, когда нужно показать содержание разговора, а не воспроизводить каждую реплику.
</a:t>
            </a:r>
            <a:endParaRPr lang="en-US" sz="1465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косвенную речь, когда хотят плавно включить разговор в авторское повествование. Благодаря этому текст звучит цельно, а события и слова героев не дробятся на короткие цитаты.
</a:t>
            </a:r>
            <a:endParaRPr lang="en-US" sz="13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проверки предложения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союз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есть ли в предложении что, чтобы или ли. Эти слова часто показывают, что чужая речь передана не дословно, а по смыслу.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посмотри, изменились ли я, ты, мы или вы. Если пересказ идёт от другого лица, местоимения и формы глаголов обычно тоже меняются.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предложение ещё раз и спроси себя, сохранено ли содержание чужих слов. Косвенная речь должна передавать именно смысл, а не точную цитату.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пунктуацию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Убедись, что перед союзом стоит запятая, а кавычки убраны. Если оформление соответствует правилу, предложение построено верно и его легко прочитать.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делает текст связным и понятным: она позволяет передавать чужие слова по смыслу, менять форму предложения и грамотно включать пересказ в авторский текст.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помогает пересказывать точно и кратко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2026-05-28T06:49:23Z</dcterms:created>
  <dcterms:modified xsi:type="dcterms:W3CDTF">2026-05-28T06:49:23Z</dcterms:modified>
</cp:coreProperties>
</file>