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Mein Wunderkinder-ABC: немецкий алфавит для 2 класса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Весёлое знакомство с буквами, словами и звучанием немецкой речи.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язык опирается на знакомые буквы и простые слова. С ними легче читать вслух, замечать звучание речи и быстрее запоминать новые слова из повседневной жизни.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алфавит начинается с узнавания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A открывает немецкий алфавит и сразу знакомит с простыми словами. Apfel, Affe и Abend легко представить в картинках, поэтому читать их особенно интересно.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буква и первые образы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удобны для начала. Они короткие, звучат ясно и помогают заметить, как буква A повторяется в разных местах слова.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 для чтения вслух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— Apfel, Affe, Abend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B звучит твёрдо и уверенно. В словах Ball и Buch дети узнают предметы из школы и игр, а в Blumen — яркую картинку природы.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легко запоминаются, потому что встречаются в знакомых ситуациях. Так буква B помогает соединить чтение, изображение и повседневный опыт.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— Ball, Buch, Blumen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92517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C в немецком языке встречается реже и выглядит немного необычно. В словах Clown и Café она сразу вызывает знакомые образы и лёгкую улыбку.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892517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Необычная буква в знакомых словах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4892517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Computer показывает, что языки могут делиться похожими словами. Это помогает детям заметить связь немецкого с тем, что уже известно.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92517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языками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 — Clown, Computer, Café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D ведёт от обычных предметов к словам, которые часто слышны в речи. Datum и Dino легко запомнить по знакомому смыслу и яркому образу.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слово Danke. Оно учит вежливости и помогает использовать немецкий язык не только на уроке, но и в простом общении.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 — Datum, Dino, Danke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E хорошо заметна в начале и середине слов. Elefant и Erde помогают быстро связать букву с яркими образами, понятными даже без перевода.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легко представить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Entschuldigung длинное, но очень полезное. Оно учит школьной вежливости и показывает, что даже сложное слово можно освоить шаг за шагом.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в школьной речи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 — Elefant, Entschuldigung, Erde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F подходит для слов о близких людях и знакомом мире. Fisch, Familie и Freund помогают говорить о семье, дружбе и животных без лишней сложности.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буква звучит чётко и мягко, поэтому её удобно читать вслух. Такие слова делают первые темы на немецком понятными и тёплыми.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 — Fisch, Familie, Freund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92517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G легко соединяется с картинкой. Gans и Garten сразу вызывают понятные образы, поэтому дети быстрее запоминают новые слова.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892517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слова для запоминания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4892517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gut особенно полезно в простых фразах и похвале. Оно часто встречается в начальном общении и звучит очень дружелюбно.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92517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часто помогает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 — Gans, Garten, gut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H появляется в очень знакомых словах. Haus, Hund и heute помогают говорить о доме, животных и сегодняшнем дне простыми фразами.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чтения вслух такие слова особенно удобны. Буква H делает их узнаваемыми и помогает детям уверенно произносить немецкие слова с самого начала.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 — Haus, Hund, heute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буквы I легко начать знакомство с немецким чтением. Igel и Insel помогают увидеть, как одна буква входит в короткие, яркие слова и быстро запоминается по картинке.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Igel и Insel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важное слово здесь — ich. Оно помогает сказать о себе: «я здесь», «я читаю», «я учусь». Так немецкая речь становится личной и понятной уже на первом шаге.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 — слово, с которого начинается речь
</a:t>
            </a:r>
            <a:endParaRPr lang="en-US" sz="1443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I и первые слова о себе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J открывает простые и очень полезные слова. Junge, ja и Januar звучат ясно и помогают быстро ответить, назвать месяц и говорить по-немецки без страха.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ja особенно нравится детям: оно короткое и сразу понятно. А Januar напоминает, что названия месяцев в немецком языке пишутся с большой буквы, как важные имена.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 — Junge, ja, Januar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92517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K часто встречается в словах, которые ребёнку легко представить. Kind, Katze и Klasse связаны с друзьями, домашними питомцами и школьной жизнью.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892517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дом и любимые животные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4892517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заметно слово Klasse: оно звучит почти по-ученически и сразу напоминает о классе, уроках и порядке. Такие слова помогают чувствовать себя увереннее на немецком уроке.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92517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звучит по-школьному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слов на букву K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L звучит мягко и спокойно, поэтому слова с ней легко читать вслух. Lampe, Leo и lernen помогают связывать предметы, имена и школьные занятия.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lernen особенно важен: он означает «учиться» и постоянно нужен на уроках. С этой буквой немецкие слова выглядят чётко, аккуратно и совсем не страшно.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 — Lampe, Leo, lernen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M встречается в очень тёплых и знакомых словах. Mutter и Maus сразу вызывают добрые образы: семью и маленькое животное, которое легко нарисовать в тетради.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Mutter и Maus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Mittag помогает говорить о времени дня и обеде. Так буква M соединяет семью, животных и распорядок дня, а немецкие фразы звучат просто и дружелюбно.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Mittag и привычный день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слова на M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N помогает назвать части тела, время суток и новые вещи. Nase и Nacht короткие, поэтому их удобно сравнивать, произносить и быстро запоминать на уроке.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neu особенно подходит для второго класса, потому что всё в немецком языке пока новое. Оно напоминает: новое — это не страшно, а интересно и даже немного любопытно.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 — Nase, Nacht, neu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92517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O сразу привлекает внимание своей круглой формой. В словах Obst и Oma она помогает говорить о фруктах и бабушке, то есть о вещах, которые детям хорошо знакомы.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892517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Ost? Нет, Obst и Oma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4892517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oft показывает привычку или повторение: «часто». Такие слова удобны для простых рассказов о семье, еде и повседневных делах без лишней сложности.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92517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бывает часто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Округлая буква O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P особенно полезна для слов, которые легко представить по картинке. Papa, Platz и Pilz помогают говорить о семье, месте для игры и природе вокруг.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короткие и чёткие, поэтому их удобно произносить вместе с учителем. Буква P добавляет чтению уверенность и делает первые немецкие слова очень понятными.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 — Papa, Platz, Pilz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R делает немецкие слова звучными и запоминающимися. Rose и Rot сразу связаны с цветами и предметами, которые легко увидеть вокруг себя.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Rose и Rot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Rad помогает вспомнить и колесо, и велосипед. Поэтому буква R соединяет природу, цвета и движение, а это всегда нравится младшим школьникам.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Rad в мире предметов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Звонкая буква R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125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в Mein Wunderkinder-ABC — уже успех!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знакомства с алфавитом остаются понятные слова, добрые темы и уверенность в чтении. Ich, ja, danke, gut, Haus, Kind и Freund становятся маленькой опорой для новых фраз, диалогов и дальнейшего изучения немецкого языка.
</a:t>
            </a:r>
            <a:endParaRPr lang="en-US" sz="111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2026-05-24T23:43:44Z</dcterms:created>
  <dcterms:modified xsi:type="dcterms:W3CDTF">2026-05-24T23:43:44Z</dcterms:modified>
</cp:coreProperties>
</file>