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«Зелёные» проблемы современности: ключевые темы и актуальность
</a:t>
            </a:r>
            <a:endParaRPr lang="en-US" sz="3069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XXI века требуют осознанного и устойчивого подхода общества.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формирования экологического сознания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значительно увеличила загрязнение и парниковые выбросы. В ответ в 1970-х появились первые глобальные экологические движения и нормы, с учреждением UNEP в 1972 году.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потепление: причины и последствия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углекислого газа от сжигания ископаемого топлива и масштабная вырубка лесов стимулируют концентрацию парниковых газов в атмосфере.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докладам IPCC, средняя температура Земли выросла на 1,1°C с доиндустриального периода, что служит тревожным индикатором изменений.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вызывает таяние ледников, повышение уровня океанов и увеличение частоты экстремальных климатических явлений, угрожая экосистемам и населению.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воздуха: источники и влияние на здоровье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как главный источник загрязнения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Автотранспорт в городах выделяет значительные объемы загрязнителей, включая PM2.5 и NOx, превышая безопасные нормы. Это приводят к ухудшению качества воздуха и росту заболеваний дыхательных путей.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предприятия и энергетика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и сжигание угля остаются основными виновниками загрязнения, особенно в странах с интенсивным развитием производств, вызывая экологические и медико-социальные проблемы.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Всемирное воздействие на здоровье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ВОЗ, загрязнение воздуха ежегодно приводит к семи миллионам смертей. Особенно остро эта проблема стоит в Индии, Китае и России, где концентрация вредных веществ значительно превышает пределы.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8890" y="1175216"/>
            <a:ext cx="4102120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Парниковые газы: вклад отраслей экономики (2022)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Международного энергетического агентства показывают распределение выбросов по экономическим секторам.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 сельское хозяйство являются крупнейшими источниками парниковых газов, требующими приоритетных мер по снижению выбросов.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энергетическое агентство (МЭА), 2022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лесов и угроза биоразнообразию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30 лет планета потеряла 420 млн гектаров лесов, особенно в Амазонии и Юго-Восточной Азии, снижая природные источники кислорода и среды обитания.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факторами вырубки являются расширение сельского хозяйства, добыча полезных ископаемых и строительство, что требует срочных мер сохранения природы.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предупреждает, что около миллиона видов находятся под угрозой исчезновения, что несомненно повлияет на экосистемную стабильность.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атмосферного CO2 (1960–2020)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CO2 особенно ускорился после 1990 года, совпадая с ростом промышленного производства и транспорта.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повышение уровня CO2 свидетельствует о продолжающемся влиянии антропогенных факторов на климат.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и NOAA, 2023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Пластиковое загрязнение: масштабы и последствия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мусорные пятна в океанах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мировом океане образуются гигантские скопления пластика, крупнейшее из которых в Тихом океане занимает площадь примерно 1,6 млн км², представляя угрозу для морской флоры и фауны.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Объёмы пластиковых отходов в океане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около 8 миллионов тонн пластика поступают в океаны, что требует активных мер по снижению пластикового загрязнения и развитию систем переработки.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пластика на морских животных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попадает в пищевые цепочки, вызывая гибель миллионов морских обитателей из-за проглатывания и запутывания, что нарушает биоразнообразие и устойчивость экосистем.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пресной воды и его причины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потребляет 70% пресной воды, главным образом на полив и животноводство, что усугубляет доступность воды для других нужд.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с высыхающим Аральским морем и ухудшающейся рекой Амударья демонстрируют последствия неустойчивого водопользования и изменения климата.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2,2 миллиарда человек сталкиваются с нехваткой чистой питьевой воды, что является одной из серьёзнейших глобальных социальных и экологических проблем.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возобновляемых источников энергии по странам (2022)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и Германия лидируют по доле ВИЭ, в то время как Россия существенно отстаёт от мирового среднего уровня.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общую тенденцию роста, уровень использования ВИЭ сильно различается между странами, что влияет на глобальную экологическую стратегию.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агентство возобновляемых источников энергии (IRENA), 2023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экологические вызовы: транспорт и отходы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генерируют до 80% городских выбросов парниковых газов, усугубляя проблемы изменения климата и ухудшения качества воздуха. Транспорт и промышленность — главные источники загрязнений.
</a:t>
            </a:r>
            <a:endParaRPr lang="en-US" sz="1291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Шумовое и световое загрязнение в городах снижают качество жизни, вызывая стресс и нарушения сна у жителей, а также влияют на поведение городской фауны.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Пробки в крупных городах приводят к увеличению времени поездок и росту выбросов углекислого газа и вредных веществ, что негативно сказывается на здоровье населения и экологии.
</a:t>
            </a:r>
            <a:endParaRPr lang="en-US" sz="1291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Стремительный рост объемов твердых коммунальных отходов и дефицит мест для их утилизации создают серьёзные экологические и санитарные проблемы в мегаполисах мира.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загрязнения от модной индустрии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текстильного производства на загрязнение воды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Текстильная промышленность занимает второе место по загрязнению водных ресурсов после сельского хозяйства. Производство одиночной пары джинсов требует около 7000 литров воды, что нагружает экосистемы и приводит к ухудшению качества вод.
</a:t>
            </a:r>
            <a:endParaRPr lang="en-US" sz="957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Фаст-фэшн и рост отходов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Феномен быстрой моды способствует увеличению количества неутилизированных текстильных отходов, достигающих миллионов тонн ежегодно. Это осложняет переработку и усиливает нагрузку на свалки и окружающую среду.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754721"/>
            <a:ext cx="4814700" cy="27118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экополитики развитых стран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подходы к снижению экологического воздействия в разных государствах, подчеркивая важность многосторонних стратегий.
</a:t>
            </a:r>
            <a:endParaRPr lang="en-US" sz="1539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экополитики достигается сочетанием экономических стимулов, технологических решений и активного вовлечения общества.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национальных экологических агентств и отчетов 2023 года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300423"/>
            <a:ext cx="440100" cy="352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35436" y="1429640"/>
            <a:ext cx="403725" cy="461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40290"/>
            <a:ext cx="440100" cy="440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Молодежные и общественные инициативы в защиту природы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ECOschools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программа, вовлекающая школы в проекты по экологии и устойчивому развитию.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Грета Тунберг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молодёжной активности и настойчивости в призывах к строгой климатической политике на международном уровне.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Fridays for Future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движение школьников, привлекающее миллионы молодых людей к протестам и акциям за климатическую справедливость.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Extinction Rebellion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кампания гражданского неповиновения с целью привлечь внимание к экологическому кризису и требовать жёстких мер.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экологические технологии в борьбе с загрязнением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2021 году парк электромобилей превысил 16 миллионов, главным образом за счёт Китая, ЕС и США, существенно сокращая выбросы транспортного сектора.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технологии переработки и повторного использования ресурсов способствуют сокращению отходов и более рациональному потреблению.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и внедрение биопластиков помогают уменьшить отрицательное влияние традиционного пластика на окружающую среду и снизить накопление отходов.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использования солнечной и ветровой энергии снижает зависимость от ископаемого топлива, улучшая экологическую ситуацию в энергопотреблении.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обращения пластиковых отходов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процессов переработки и утилизации пластика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экологического образования в российских школах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2022 году более 60% школ внедрили экологические специализации, способствуя формированию устойчивого мировоззрения у учеников.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Ежегодные всероссийские олимпиады и конкурсы стимулируют творческое осмысление и вовлечённость старшеклассников в экопроекты.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развитию навыков раздельного сбора отходов и глубокому изучению экосистем и природных процессов.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примеры экологических инициатив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проект «Экология» в Татарстане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реализует современные комплексы по сортировке и переработке отходов, сокращая нагрузку на полигоны и продвигая устойчивые методы обращения с ТКО.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технопарки в российских регионах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площадки с инновационными решениями для переработки отходов, что снижает объемы захоронений твердых коммунальных отходов на 30%.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Экоуроки и экотуризм на Байкале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образовательных программ и экологического туризма способствует повышению экологической культуры и сохранению уникальной природы региона.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зелёных инициатив и роль молодёжи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«зелёной» экономики через технологическую трансформацию обещает стабильный рост инноваций и снижение негативного влияния на природу.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позиция молодёжи в digital-среде и экопроектах обеспечивает важный вклад в устойчивые перемены и глобальное экологическое движение.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текущих тенденций обеспечит плавное развитие, однако без активных инноваций экологические проблемы будут сохраняться.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 устойчивому будущему: совместные усилия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«зелёных» проблем требует синергии инноваций, государственного регулирования и активного участия молодого поколения для сохранения природы и благополучия общества.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2026-05-07T19:15:22Z</dcterms:created>
  <dcterms:modified xsi:type="dcterms:W3CDTF">2026-05-07T19:15:22Z</dcterms:modified>
</cp:coreProperties>
</file>