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Хозяйство: домашний быт и основы экономики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город и село работают по одним правилам хозяйства.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есть в доме, на улице и в сельском дворе: оно организует труд, вещи, услуги и повседневные решения.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хозяйство и зачем оно нужно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990" y="1374081"/>
            <a:ext cx="243773" cy="2166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105" y="1384916"/>
            <a:ext cx="243773" cy="1950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0840" y="1374081"/>
            <a:ext cx="243773" cy="21668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5720" y="3561139"/>
            <a:ext cx="180159" cy="20589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87751" y="3561139"/>
            <a:ext cx="205896" cy="205896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хозяйства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72494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хозяйство входят действия, без которых не обходится повседневная жизнь: приготовление еды, уборка, покупки, ремонт и перевозка вещей. Эти дела создают удобство, порядок и привычный ритм дома.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604061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существует не только в семье. Его поддерживают люди разных профессий: строители, водители, продавцы, ремонтники и работники служб. Их труд помогает дому, школе, улице и всему городу.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44279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хозяйство использует ресурсы: время, деньги, материалы и энергию. Их нужно распределять разумно, потому что они не бесконечны. Именно поэтому важны план и аккуратное обращение с вещами.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73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и услуги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связано с товарами и услугами. Одни вещи покупают готовыми, другие заказывают как помощь: уборку, доставку, починку, стрижку. Всё это облегчает жизнь и экономит силы семьи.
</a:t>
            </a:r>
            <a:endParaRPr lang="en-US" sz="1223" dirty="0"/>
          </a:p>
        </p:txBody>
      </p:sp>
      <p:sp>
        <p:nvSpPr>
          <p:cNvPr id="18" name="Text 6"/>
          <p:cNvSpPr txBox="1"/>
          <p:nvPr/>
        </p:nvSpPr>
        <p:spPr>
          <a:xfrm>
            <a:off x="49722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и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влияет на качество жизни. Когда в доме есть порядок, вода, свет и нужные вещи под рукой, меньше лишних трат, суеты и потерянного времени.
</a:t>
            </a:r>
            <a:endParaRPr lang="en-US" sz="12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хозяйство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2575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важно для безопасности. Исправные розетки, чистые проходы, аккуратное хранение моющих средств и внимательность к воде или газу снижают риск неприятностей.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2575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помогает поддерживать порядок в доме и в городе. Когда у вещей есть своё место, легче найти нужное, убрать лишнее и не тратить время на беспорядок.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917911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бережёт ресурсы. Экономное использование воды, света и продуктов помогает семье тратить меньше денег и уменьшает лишние отходы и потери.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917911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 дома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делает быт удобнее. Если продукты куплены вовремя, кухня чистая, а дела распределены заранее, день проходит спокойнее и без лишней спешки.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виды хозяйства связаны между собой: город зависит от села, а дом — от услуг и товаров.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бывает разным по месту и задачам, но везде оно организует жизнь людей и их повседневные потребности.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классификация видов хозяйства для учебной презентации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хозяйства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143" y="1788928"/>
            <a:ext cx="281731" cy="2817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8627" y="1800255"/>
            <a:ext cx="291463" cy="2590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6977" y="1800255"/>
            <a:ext cx="291463" cy="25907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277" y="3588798"/>
            <a:ext cx="291463" cy="25907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31101" y="3577472"/>
            <a:ext cx="246514" cy="281731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хозяйство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218575" y="1643248"/>
            <a:ext cx="1755264" cy="1473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нужно распределять так, чтобы хватало и на дела, и на отдых. Если всё делать наспех, появляются ошибки, лишняя усталость и забытые обязанности.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136930" y="1643248"/>
            <a:ext cx="1755264" cy="1473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превращает задумку в результат. Именно усилия людей делают дом чистым, еду готовой, улицы ухоженными и вещи отремонтированными.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7055285" y="1643248"/>
            <a:ext cx="1755264" cy="1473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помогают купить необходимое: продукты, одежду, проезд, учебные принадлежности и материалы для дома. Но их нужно расходовать аккуратно и по плану.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218575" y="3431791"/>
            <a:ext cx="1755264" cy="1473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становятся вещами: из дерева делают мебель, из бумаги — тетради, из ткани — одежду. Если материалы использовать бережно, меньше отходов и потерь.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136930" y="3431791"/>
            <a:ext cx="1755264" cy="1473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нужна для света, тепла и работы техники. Когда электричество, газ или топливо используются разумно, дом становится удобным и расходы уменьшаются.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841" y="0"/>
            <a:ext cx="295851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хозяйство создаёт нужное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89357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ресурсы собирают и готовят к работе: покупают продукты, материалы или инструменты. Без этого невозможно сделать ни еду, ни одежду, ни ремонт.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89357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люди выполняют труд, который превращает сырьё в нужный результат. Именно работа создаёт хлеб, чистую комнату, отремонтированную вещь или готовую услугу.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2665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 можно увидеть и потрогать: это хлеб, тетради, одежда, игрушки. Такие вещи обычно производят заранее, а потом продают или используют дома.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72665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Услуга — это помощь, которую оказывают людям: уборка, доставка, стрижка, ремонт, перевозка. Она не остаётся в виде вещи, но делает жизнь удобнее.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распределяются обязанности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общая задача распределяется между людьми дома и в городе.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060" y="1364608"/>
            <a:ext cx="235634" cy="235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105" y="1374081"/>
            <a:ext cx="243773" cy="2166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0840" y="1384916"/>
            <a:ext cx="243773" cy="1950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8588" y="3561139"/>
            <a:ext cx="154422" cy="20589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87751" y="3561139"/>
            <a:ext cx="205896" cy="205896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главных дел дома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72494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включает покупку продуктов, приготовление еды и контроль запасов. Если планировать меню, проще избежать лишних покупок и испорченных продуктов.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604061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 поддерживает чистоту в комнатах, на кухне и в коридоре. Регулярные простые действия занимают меньше времени, чем редкая большая уборка.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44279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 и одежда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Одежду и другие вещи нужно стирать, сушить, складывать и хранить аккуратно. Так они служат дольше и не требуют ранней замены.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73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энергия используются каждый день: для света, тепла, готовки и техники. Бережное отношение к ним помогает семье экономить деньги.
</a:t>
            </a:r>
            <a:endParaRPr lang="en-US" sz="1223" dirty="0"/>
          </a:p>
        </p:txBody>
      </p:sp>
      <p:sp>
        <p:nvSpPr>
          <p:cNvPr id="18" name="Text 6"/>
          <p:cNvSpPr txBox="1"/>
          <p:nvPr/>
        </p:nvSpPr>
        <p:spPr>
          <a:xfrm>
            <a:off x="49722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Мелкий ремонт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Мелкий ремонт устраняет небольшие неполадки до того, как они станут серьёзными. Починенный кран, ручка или выключатель сохраняют порядок и безопасность.
</a:t>
            </a:r>
            <a:endParaRPr lang="en-US" sz="122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303074"/>
            <a:ext cx="4037700" cy="12885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план помогает распределять бытовые дела по дням и не перегружать один вечер.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небольшие задачи удобнее редких больших дел: так легче соблюдать порядок и экономить время.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учебного расписания бытовых дел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дел и расписание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Бюджет помогает видеть, сколько денег семья получает и на что тратит. Полезно заранее отделять обязательные расходы от тех, которые можно сократить.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долю занимают повседневные обязательные траты. Если заранее планировать расходы, легче сохранить запас на непредвиденные нужды.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иллюстрации структуры семейного бюджета.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и расходы семьи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453" y="1124025"/>
            <a:ext cx="5329594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учёт помогает увидеть, какие траты повторяются чаще всего, и вовремя заметить лишние покупки.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списке легко отличить нужные покупки от случайных. Именно повторяющиеся мелкие траты часто незаметно увеличивают расходы.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списка семейных расходов.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вести учёт расходов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экономить ресурсы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06750" y="1987922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Сбережение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Закрывайте кран во время чистки зубов и выбирайте короткий душ вместо долгого. Так вода расходуется разумно, а домохозяйство тратит меньше без заметной потери удобства.
</a:t>
            </a:r>
            <a:endParaRPr lang="en-US" sz="1121" dirty="0"/>
          </a:p>
        </p:txBody>
      </p:sp>
      <p:sp>
        <p:nvSpPr>
          <p:cNvPr id="11" name="Text 3"/>
          <p:cNvSpPr txBox="1"/>
          <p:nvPr/>
        </p:nvSpPr>
        <p:spPr>
          <a:xfrm>
            <a:off x="319173" y="1049000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электричества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Выключайте свет и технику, когда они не нужны. Даже короткие привычки, вроде выключателя у выхода из комнаты, постепенно уменьшают расход электричества и семейные платежи.
</a:t>
            </a:r>
            <a:endParaRPr lang="en-US" sz="1121" dirty="0"/>
          </a:p>
        </p:txBody>
      </p:sp>
      <p:sp>
        <p:nvSpPr>
          <p:cNvPr id="12" name="Text 4"/>
          <p:cNvSpPr txBox="1"/>
          <p:nvPr/>
        </p:nvSpPr>
        <p:spPr>
          <a:xfrm>
            <a:off x="306750" y="2926845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служба вещей
</a:t>
            </a:r>
            <a:pPr algn="l" indent="0" marL="0">
              <a:lnSpc>
                <a:spcPct val="100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Старайтесь использовать вещи дольше: берите многоразовую бутылку, чините мелкие поломки, не выбрасывайте пригодные предметы. Это помогает экономить деньги и уменьшает количество мусора.
</a:t>
            </a:r>
            <a:endParaRPr lang="en-US" sz="1121" dirty="0"/>
          </a:p>
        </p:txBody>
      </p:sp>
      <p:sp>
        <p:nvSpPr>
          <p:cNvPr id="13" name="Text 5"/>
          <p:cNvSpPr txBox="1"/>
          <p:nvPr/>
        </p:nvSpPr>
        <p:spPr>
          <a:xfrm>
            <a:off x="306750" y="3865768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без лишнего
</a:t>
            </a:r>
            <a:pPr algn="l" indent="0" marL="0">
              <a:lnSpc>
                <a:spcPct val="100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Планируйте покупки заранее и сравнивайте цены. Когда список составлен дома, легче не брать лишнее в магазине и не тратить деньги на случайные мелочи.
</a:t>
            </a:r>
            <a:endParaRPr lang="en-US" sz="118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Питание, запасы и отходы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бытового планирования: от покупки к потреблению и сокращению пищевых отходов.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10292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Моющие средства нужно хранить отдельно, в закрытом месте и вдали от детей. Безопасность дома зависит не только от чистоты, но и от аккуратности.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897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уборка убирает пыль и грязь, делает комнату безопаснее и спокойнее. Важно не откладывать наведение порядка на потом.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785950" y="1208200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рук, чистая кухня и проветривание помогают снизить риск заболеваний. Эти привычки особенно важны после улицы, перед едой и после уборки.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 гигиена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Куртка на каждый день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 школьная куртка быстро теряет вид, если её бросать на стул и стирать без правил. Аккуратная сушка, правильная стирка и хранение на вешалке продлевают срок службы вещи и сохраняют деньги семьи.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которую берегут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Любимая книга служит дольше, когда у неё есть обложка, сухое место на полке и бережное обращение. Если страницы не мять и не загибать углы, она остаётся удобной для чтения многим детям.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без перегрузки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Чайник, пылесос или планшет ломаются быстрее, если их перегружать или использовать не по назначению. Внимательное обращение, чистка и своевременный мелкий ремонт помогают технике работать дольше и реже попадать в мусор.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вещи служат дольше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упрощает переработку и помогает полезным материалам снова вернуться в производство. Опасные отходы нельзя смешивать с обычным мусором.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отходов можно переработать, если отсортировать их сразу. Отдельный сбор батареек и других опасных отходов особенно важен для безопасности.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иллюстрации состава бытовых отходов.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и переработка отходов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7125" y="1221954"/>
            <a:ext cx="3803400" cy="29416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Нужное и желательное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57150" y="1156200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необходимости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3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спросите себя: это действительно необходимо или просто привлекло внимание? Такой вопрос помогает не покупать вещи, которые быстро надоест хранить дома.
</a:t>
            </a:r>
            <a:endParaRPr lang="en-US" sz="1193" dirty="0"/>
          </a:p>
        </p:txBody>
      </p:sp>
      <p:sp>
        <p:nvSpPr>
          <p:cNvPr id="11" name="Text 3"/>
          <p:cNvSpPr txBox="1"/>
          <p:nvPr/>
        </p:nvSpPr>
        <p:spPr>
          <a:xfrm>
            <a:off x="657150" y="2051344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вариантов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цену, качество и срок службы. Иногда более дорогая, но прочная вещь служит дольше и в итоге оказывается выгоднее нескольких дешёвых замен.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7150" y="2946494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использования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Подумайте, как часто вы будете пользоваться покупкой. Если вещь пригодится редко, лучше отложить решение и не тратить деньги впустую.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57150" y="3833695"/>
            <a:ext cx="4135200" cy="803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 след
</a:t>
            </a:r>
            <a:pPr algn="l" indent="0" marL="0">
              <a:lnSpc>
                <a:spcPct val="100000"/>
              </a:lnSpc>
              <a:buNone/>
            </a:pPr>
            <a:r>
              <a:rPr lang="en-US" sz="3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Выбирайте то, что приносит реальную пользу и не создаёт лишнего мусора. Осознанная покупка помогает беречь семейный бюджет и уменьшать количество отходов.
</a:t>
            </a:r>
            <a:endParaRPr lang="en-US" sz="116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13067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Повар и ритм дня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повар готовит еду, и школа или дом сразу работают спокойнее: есть завтрак, обед и порядок на кухне. От его труда зависит не только вкус, но и режим дня, который помогает людям учиться и работать вовремя.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61135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не останавливается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 дворе чисто, лампы горят, а вода идёт без перебоев, это видно не сразу, но именно так работает город. Дворники, электрики, сантехники и строители поддерживают обычную жизнь, которая кажется привычной только потому, что налажена.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9369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цепочка услуг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магазине, на дороге и на станции сортировки тоже есть люди, без которых хозяйство не работает. Продавцы, водители и работники переработки отходов связывают производство, доставку и порядок в городе в единую систему.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без которых не работает быт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делает жизнь удобнее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начинается с простых решений: что купить, как потратить деньги, как сохранить порядок и не зря тратить ресурсы. Если планировать, экономить и беречь вещи, жизнь становится удобнее и спокойнее.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2026-07-27T01:01:23Z</dcterms:created>
  <dcterms:modified xsi:type="dcterms:W3CDTF">2026-07-27T01:01:23Z</dcterms:modified>
</cp:coreProperties>
</file>