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 интервенция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власть, землю и будущее страны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огне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Россия вошла в период вооружённой борьбы за власть, порядок и будущее государства. Война охватила почти всю страну и сопровождалась вмешательством иностранных держав.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понимать с самого начала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 — это внутренний вооружённый конфликт, в котором разные силы одной страны борются за власть и политический курс. В России он приобрёл общенациональный масштаб.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означает вмешательство других государств во внутренние дела страны. В 1918–1921 годах оно выражалось в высадке войск, поддержке союзников и контроле портов.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конфликта развивались одновременно: иностранная помощь усиливала антибольшевистские силы, а ответные меры советской власти радикализировали борьбу внутри страны.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современников это была не только военная схватка, но и спор о том, какой будет новая Россия: централизованной, крестьянской, имперской или советской.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конфликт стал неизбежным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истощила экономику, нарушила снабжение и усилила социальное напряжение. Миллионы потерь, нехватка товаров и усталость от войны подорвали устойчивость государства.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раскола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Брестский мир весной 1918 года закрепил тяжёлые территориальные уступки и стал символом раскола. Для одних он означал спасение, для других — национальное унижение.
</a:t>
            </a:r>
            <a:endParaRPr lang="en-US" sz="1124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старого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 Октябрьская революции 1917 года разрушили прежнюю систему власти. В обществе не осталось общепризнанного центра, способного быстро удержать порядок и согласие.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войны и их цели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советской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опирались на большевиков, советы и идею защиты революции. Их цель заключалась в сохранении новой власти, централизации управления и перестройке общества по советскому образцу.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Разнородная антибольшевистская коалиция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объединяло монархистов, республиканцев, офицеров и региональные силы. Их связывало отрицание большевиков, но не существовало единой программы будущего России.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представляли крестьянские повстанческие отряды и местные вооружённые группы. Они защищали деревню от реквизиций, насилия и внешнего контроля, действуя самостоятельно или ситуативно.
</a:t>
            </a:r>
            <a:endParaRPr lang="en-US" sz="896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самоопределению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 окраинных регионах бывшей империи добивались автономии или независимости. Их политика сочетала борьбу за самоопределение с защитой местных интересов.
</a:t>
            </a:r>
            <a:endParaRPr lang="en-US" sz="8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локальных очагов к разным фронтам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направления боевых действий и роль коммуникаций в кампании 1918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военный коммунизм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продовольствия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Продразвёрстка означала обязательные изъятия хлеба у крестьян для снабжения армии и городов. Это помогало удерживать фронт, но усиливало недоверие к власти и сопротивление в деревне.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крупной промышленности переводила ключевые предприятия под государственный контроль. Такая мера концентрировала ресурсы, однако резко сокращала хозяйственную самостоятельность и усложняла производство.
</a:t>
            </a:r>
            <a:endParaRPr lang="en-US" sz="1012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мобилизация подчиняла рабочую силу нуждам войны. Для государства это было способом удержать промышленность, а для населения — символом принуждения и ограничения свободы.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Нормированное 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распределения стала жёсткой и централизованной: продукты, топливо и товары выдавались по нормам. В условиях дефицита это поддерживало армию, но обостряло бытовой кризис.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восстания Чехословацкого корпуса борьба быстро распространилась на Поволжье и Урал, где решающее значение получили железные дороги и крупные узлы снабжения.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от кризиса к перелому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переход инициативы к красным: от кризиса и обороны к расширению контроля и перехвату стратегического преимущества.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хронологии событий Восточного фронта в 1918–1919 годах.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белых в Сибири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Омский 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Омске Александр Колчак объявил себя Верховным правителем России и сосредоточил в своих руках военную и политическую власть. Однако режим опирался на нестабильный тыл.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армия контролировала огромные пространства, но зависела от длинных коммуникаций, слабого снабжения и сложной транспортной сети. Это делало управление уязвимым.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отступлению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1919 года началось отступление колчаковских войск. Красная армия использовала манёвренность, поддержку железных дорог и нарастающее превосходство в силах.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1920 году режим Колчака потерял устойчивость, а сам он был отстранён от политической сцены. Его поражение стало символом краха белого Востока.
</a:t>
            </a:r>
            <a:endParaRPr lang="en-US" sz="8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пиком наступления, после которого стратегическая инициатива окончательно перешла к красным.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Гражданской войны в России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кульминацией наступления армии Деникина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кампания 1920 года стала одной из последних крупных операций Гражданской войны в европейской части России. Ключевыми точками обороны и наступления были Перекоп и Чонгар, через которые решалась судьба армии Врангеля.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кампания 1920 года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сил на узких перешейках позволило Красной армии лишить противника манёвра и завершить борьбу за Крым.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Гражданской войны в России, 1920 год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и формы интервенции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интервенция была наиболее продолжительной: иностранные части и их союзники действовали рядом с железной дорогой, портами и узлами снабжения, стремясь удержать стратегические коммуникации.
</a:t>
            </a:r>
            <a:endParaRPr lang="en-US" sz="656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Черноморье и Крыму вмешательство сочеталось с морским присутствием, поставками вооружений и политической поддержкой противников большевиков. Здесь особое значение имели порты и контроль над побережьем.
</a:t>
            </a:r>
            <a:endParaRPr lang="en-US" sz="656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Архангельске и Мурманске союзники высаживали небольшие контингенты, контролировали порты и склады, а также поддерживали местные антибольшевистские силы. Север стал одним из первых районов иностранного вмешательства.
</a:t>
            </a:r>
            <a:endParaRPr lang="en-US" sz="656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Участниками интервенции стали Великобритания, Франция, США, Япония и другие государства, но их действия отличались по масштабу, срокам и целям. Единого командования и общей линии не было.
</a:t>
            </a:r>
            <a:endParaRPr lang="en-US" sz="656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вмешательства включали высадку войск, охрану складов, передачу оружия, боеприпасов и продовольствия. Во многих случаях иностранное присутствие усиливало конфликт, а не приносило решающего преимущества.
</a:t>
            </a:r>
            <a:endParaRPr lang="en-US" sz="6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внешнего вмешательства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противников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держав рассчитывала укрепить антибольшевистские силы и не допустить победы советской власти. Для них Россия оставалась важным политическим и военным фактором послевоенной Европы.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войска охраняли склады, порты, железнодорожные линии и военное имущество, оставшееся после Первой мировой войны. Защита материальных ресурсов была прагматичным и понятным мотивом вмешательства.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конца 1918 года союзники опасались выхода России из мировой войны и потери восточного фронта. Позднее часть действий была связана уже с противодействием германскому влиянию.
</a:t>
            </a:r>
            <a:endParaRPr lang="en-US" sz="912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Общей стратегии у интервентов не сложилось: цели менялись от страны к стране, а решения часто зависели от текущей обстановки. Это снижало эффективность вмешательства и его политический результат.
</a:t>
            </a:r>
            <a:endParaRPr lang="en-US" sz="8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победы и поражения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организационные преимущества одной стороны и внутренние слабости другой повлияли на исход войны.
</a:t>
            </a:r>
            <a:endParaRPr lang="en-US" sz="9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последствия войны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вмешательство усилило взаимное недоверие между Россией и западными державами. После войны любые переговоры о признании новой власти проходили в атмосфере осторожности и политической напряжённости.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осложняла дипломатические контакты, потому что внешняя поддержка противников большевиков воспринималась как давление на внутренний конфликт. Это затягивало поиск устойчивых мирных решений.
</a:t>
            </a:r>
            <a:endParaRPr lang="en-US" sz="1122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 России стала частью более широкого кризиса послевоенной Европы. В глазах современников она была связана не только с внутренней борьбой, но и с общей перестройкой международного порядка.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завершалась Гражданская война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белых армий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1920 году основные белые армии были разбиты, а их наступательные возможности резко сократились. Это позволило советскому руководству перейти от обороны к закреплению власти в регионах.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сопротивления сохранялись ещё в 1921 году, но они уже не могли изменить общий исход войны. Военные действия постепенно уступали место восстановлению управления и порядка.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утвердилась в большинстве бывших губерний империи, опираясь на партийные структуры и органы исполнительной власти. Централизация стала ключевым принципом новой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Завершалось формирование новой государственной модели: партийное руководство, силовые органы и административный аппарат действовали всё более согласованно, подчиняя страну единому политическому центру.
</a:t>
            </a:r>
            <a:endParaRPr lang="en-US" sz="11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видны основные последствия войны: промышленный спад, демографические потери и рост социальной нестабильности, что вынудило власть перейти к более гибкой экономической политике.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последствия войны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затронул сразу экономику, города и население; именно поэтому переход к НЭП стал не выбором, а необходимостью.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последствиям Гражданской войны в России; переход к НЭП, 1921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к оценке войны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историков видит в войне прежде всего борьбу за государственную власть после крушения старого режима. В этом подходе главными становятся военный контроль, политическая организация и вопрос легитимности.
</a:t>
            </a:r>
            <a:endParaRPr lang="en-US" sz="1093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исследователи подчёркивают социальный конфликт: столкновение интересов крестьян, рабочих, офицерства и партийных элит. Тогда война выглядит как обострение давно накопившихся противоречий общества.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точка зрения связывает войну с распадом империи и последствиями Первой мировой. Внешние события, национальные движения и интервенция здесь рассматриваются как часть одного большого кризиса.
</a:t>
            </a:r>
            <a:endParaRPr lang="en-US" sz="1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118" y="1846057"/>
            <a:ext cx="3260163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показывают, как конфликт быстро перерос в общероссийскую войну и затем завершился переходом к новой экономической политике.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 поворотные моменты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нарастающий перелом в пользу красных: от расширения фронтов к последовательному разгрому основных противников.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событиям Гражданской войны в России, 1918–1921 годы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войны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 интервенция показали, что исход решали не только армии, но и организация тыла, ресурсы, политическая опора и умение управлять страной в условиях кризиса.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2026-07-26T07:32:42Z</dcterms:created>
  <dcterms:modified xsi:type="dcterms:W3CDTF">2026-07-26T07:32:42Z</dcterms:modified>
</cp:coreProperties>
</file>