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Lection 5. Gesunde Lebensweise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лексика о здоровье, привычках и повседневном балансе.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говорить о здоровом образе жизни?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тема выходит за рамки отдельных привычек: важно обсуждать причины, последствия и личную ответственность. Она близка к опыту старшеклассников и помогает говорить о здоровье, режиме, питании и нагрузке на немецком языке.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 теме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Gesundheit, sich fit fühlen, auf die Gesundheit achten помогают описывать общее состояние человека и его отношение к своему образу жизни.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die gesunde Ernährung, das Frühstück, das Gemüse, das Obst, das Wasser позволяет говорить о полезном рационе, перекусах и ежедневных пищевых привычках.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genug schlafen, früh ins Bett gehen, sich ausruhen, die Pause помогают рассказывать о восстановлении сил, дневном ритме и важности отдыха.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Zahnpflege, Hände waschen, Arztbesuch, die Vorsorge используются для описания повседневной гигиены и простых мер, которые помогают предупреждать болезни.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Sport treiben, regelmäßig Sport treiben, viel bewegen нужны, чтобы описывать активность, тренировку, прогулку и занятия, которые поддерживают физическую форму.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поля темы «Gesunde Lebensweise»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урока распределяются по пяти взаимосвязанным группам, поэтому их удобно учить через ассоциации и противопоставления.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блоки равны по значимости: тема здоровья в немецком языке строится как система, а не как набор разрозненных слов.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классификация лексики урока «Gesunde Lebensweise».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Gesunde Ernährung im Alltag der Jugendlichen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 перед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подросток собирает простой и полезный завтрак: хлеб, йогурт, яблоко и бутылку воды. Такой перекус помогает дольше сохранять концентрацию и не отвлекаться на голод во время уроков. В немецкой теме это удобно описывать как ein gesundes Frühstück или ein Pausenbrot.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сладких напитков и случайных снеков школьник берёт то, что действительно поддерживает силы в течение дня. Фрукты, овощи и вода становятся частью обычного школьного ритма. Именно такие детали помогают говорить о здоровом питании живо и убедительно.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речевых моделей для описания режима 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немецкие выражения помогают последовательно описывать день и сравнивать привычный распорядок.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речи облегчают рассказ о распорядке дня и делают описание привычек более точным и связным.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«Gesunde Lebensweise».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 как часть gesunden Lebens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немецкой теме описывается через Sport treiben, sich bewegen, aktiv sein и fit bleiben. Эти выражения подходят для разговора о повседневной активности и общем самочувствии.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видам спорта относятся Fußball spielen, schwimmen, joggen, Rad fahren, tanzen и Gymnastik machen. Они помогают расширять словарь и говорить о реальных занятиях без повторов.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важна регулярность: jeden Tag, dreimal pro Woche, am Wochenende, nach der Schule. Именно частота занятий показывает, что спорт — это привычка, а не случайное действие.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школьников в выборе активности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занятий можно встроить в обычный день без специальной подготовки, а часть требует времени, площадки или команды.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доступными выглядят прогулки и домашние тренировки; командные и более организованные виды спорта сильнее зависят от расписания.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теме «Sport und Bewegung».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быстро отражается на внимании, памяти и настроении. Для старшеклассников стабильный режим помогает учиться ровнее и меньше уставать.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ориентир, который особенно важен для полноценного восстановления подростка.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сна для подростков, используемые в учебных материалах по здоровому образу жизни.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описывается полезная привычка на немецком языке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показать, как маленькое действие превращается в устойчивую привычку.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Typische Belastungen im Schulalltag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Prüfungen, Hausaufgaben, Erwartungen der Eltern und Zeitdruck können Stress auslösen. Deshalb sind Erholung, Atempausen und Hilfe suchen wichtige Strategien.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Warum psychisches Wohlbefinden wichtig ist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 leben bedeutet nicht nur körperlich fit zu sein. Auch innere Ruhe, Ausgleich und die Fähigkeit, mit Druck umzugehen, gehören dazu.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 als Teil von Gesundheit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ухудшают самочувствие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Mehrere Belastungen wirken im Alltag oft gleichzeitig und verstärken sich gegenseitig.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Schlafmangel und Bildschirmzeit zeigen den stärksten Effekt; zusammen mit Bewegungsmangel und unregelmäßigem Essen steigt die Belastung deutlich.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Didaktische Zusammenstellung auf Basis der im Unterricht verwendeten Themenbegriffe; ohne externe Messdaten.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немецкая лексика и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Rauchen, Alkohol trinken und Energy-Drinks werden im Themenwortschatz als ungesund und problematisch beschrieben, weil sie die Gesundheit langfristig belasten können.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 viel Süßes essen oder zu lange am Handy sein wirkt oft weniger drastisch, stört aber Schlaf, Konzentration und die tägliche Leistungsfähigkeit.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Für die Analyse ist wichtig, sachlich zwischen der Handlung und ihrer Wirkung zu unterscheiden: nicht nur was man tut, sondern auch was es auslöst.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Deshalb helfen wertende Adjektive wie gefährlich, belastend oder abhängig machend, um Risiken klar zu benennen und begründet zu beurteilen.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привычки: немецко-русское сопоставление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противопоставлять полезные и вредные привычки и использовать сравнительные конструкции.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облегчает запоминание и помогает строить сравнения с besser als und schlechter als.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«Gesunde Lebensweise».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в повседневной жизни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профилактических действий в рамках темы Gesunde Lebensweise.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 семейная среда как фактор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 und Freunde beeinflussen den Alltag stark, weil sie Essgewohnheiten, Schlafzeiten und Freizeitgestaltung mitprägen und gute Vorbilder setzen können.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Auch Schule und Sportverein fördern gesunde Routinen, deshalb helfen gemeinsame Aktivitäten, regelmäßige Bewegung und verlässliche Tagesstrukturen.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Internet wirkt die Auswahl anders: Dort verstärken Vergleiche und Gruppendruck manchmal ungesunde Normen, obwohl man sie kritisch sehen sollte.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 weil, deshalb, darum und obwohl lassen sich Ursachen und Folgen präzise formulieren und überzeugend miteinander verbinden.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показатели самочувствия при здоровом образе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Regelmäßige Bewegung, ausgewogene Ernährung und genug Schlaf wirken sich im Alltag meist auf mehrere Bereiche gleichzeitig aus.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Werte sprechen für mehr Leistungsfähigkeit und Stabilität; bei Schlafmangel und Bewegungsmangel würden alle fünf Bereiche schwächer ausfallen.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Didaktische Darstellung für den Unterricht; keine Messreihe, sondern thematische Vergleichswerte.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Gesunde Gewohnheiten brauchen im Schulalltag nicht viel Zeit. Schon Wasser in der Schultasche, Treppen statt Fahrstuhl und kurze Bewegungspausen verbessern den Tag spürbar.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Auch kleine Entscheidungen zählen: ein gesundes Pausenbrot, weniger Bildschirmzeit am Abend und früheres Einschlafen machen aus Routine einen verlässlichen Beitrag zur Gesundheit.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Gesunde Lebensweise im школьном дне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Мини-проект: persönlicher Wochenplan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поставить цель, выбрать меру и в конце оценить результат.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kurzer Wochenplan macht Veränderungen sichtbar und unterstützt realistische, überprüfbare Gewohnheiten.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 по теме «Gesunde Lebensweise».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Gesunde Lebensweise: язык, опыт и выбор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Gesunde Lebensweise verbindet Wortschatz, Denken und Alltag: Wer über Ernährung, Schlaf, Bewegung und Stress sprechen kann, beschreibt Gesundheit differenziert und übernimmt bewusst Verantwortung für das eigene Leben.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2026-05-20T21:17:53Z</dcterms:created>
  <dcterms:modified xsi:type="dcterms:W3CDTF">2026-05-20T21:17:53Z</dcterms:modified>
</cp:coreProperties>
</file>