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обзор и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организмов без участия полового процесса.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бесполого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древний эволюционный механизм, обеспечивающий быстрое распространение и выживание организмов. Этот процесс актуален для простейших, грибов, растений и некоторых животных, изучение которого важно в различных научных и прикладных областях.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как способ бесполого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характерно для грибов, мхов и папоротников, а также некоторых бактерий. Споры — клетки с высокой устойчивостью к неблагоприятным условиям, способные прорастать при наличии влаги и света.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рассеивают споры по воздуху, обеспечивая широкое распространение. Папоротники и мхи формируют спорангии с тысячами спор, способствуя успешной колонизации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примеры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служат органами вегетативного размножения, из которых развиваются новые растения. Они обеспечивают питание и защиту молодых побегов, способствуя быстрому размножению и сохранению генетической идентичности.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тюльпанов — источник новых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представляют собой утолщённые части подземных побегов, в которых хранятся питательные вещества. От одной луковицы может отделяться несколько дочерних, каждый из которых способно вырасти в самостоятельное растение.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 для быстрого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специальных побегов — усов земляника образует новые растения на некотором расстоянии от материнского. Этот способ позволяет быстро занимать новые участки и сохранять сортовые признаки без генетических изменений.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бактерий: бинарное деление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удвоение генетического материала в клетке, обеспечивающее точную передачу информации новым клеткам. Этот процесс гарантирует идентичность потомков и высокую скорость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происходит деление цитоплазмы и формирование двух дочерних клеток. Например, кишечная палочка при 37°C способна делиться каждые 20 минут, что приводит к быстрому увеличению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Почкование: механизм и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дрожжей с помощью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дрожжевых грибов почкование заключается в образовании выростов, которые растут на материнской клетке. Новые клетки быстро увеличиваются в размере и отделяются, обеспечивая быстрый рост колонии.
</a:t>
            </a:r>
            <a:endParaRPr lang="en-US" sz="141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 гидры: отростки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формирует маленькие бугорки на теле, из которых развиваются молодые гидры. После достаточного роста почки отделяются и начинают самостоятельное существование, значительно распространяя вид.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растений и 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Планарии: регенерация из частей тела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планарии способны восстанавливать целые организмы из фрагментов. Даже небольшие участки тела содержат клетки, способные регенерировать все структуры, что обеспечивает выживание и размножение.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звёзды: новая жизнь из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морская звезда теряет луч, оставшаяся часть может отрастить полноценный организм при наличии части центрального диска. Такой механизм обеспечивает восстановление и распространение вида.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водоросли: размножение через части мицелия
</a:t>
            </a:r>
            <a:pPr algn="l" indent="0" marL="0">
              <a:lnSpc>
                <a:spcPct val="115000"/>
              </a:lnSpc>
              <a:buNone/>
            </a:pPr>
            <a:r>
              <a:rPr lang="en-US" sz="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 водоросли размножаются, разрываясь на фрагменты мицелия или таллома. Каждая часть способна к росту и развитию в новый организм, что ускоряет освоение новых пространств.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бесполого размножения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позволяет быстро наращивать численность популяций без необходимости поиска партнёров для спаривания.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успешных генетических особенностей обеспечивает стабильность и выживание видов в устойчивых условиях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генетическое разнообразие снижает адаптационную способность к переменам окружающей среды и новым факторам риска.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уязвимость к инфекциям и заболеваниям может привести к массовому сокращению численности при неблагоприятных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2236" y="2244550"/>
            <a:ext cx="3403778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бесполого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разных способов бесполого размножения, включая механизм, скорость, генетическую идентичность и примеры.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бесполого размножения используются организмами в зависимости от их биологии и условий среды, обеспечивая одновременно скорость и воспроизводство идентичных потомков.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животных: гидра, губка, плоские черви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Гидра: вырастание новых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формирует на теле почки, которые растут и обретают признаки взрослого организма. По отделении новая гидра способна самостоятельно питаться и двигаться, обеспечивая быстрое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и колонии дочерних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губок почки иногда остаются на материнском теле, формируя колонии. Такой способ размножения способствует увеличению численности и устойчивости популяций в водной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развитие почек в новых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турбеллярии образуют выросты, развивающиеся в новые особи. Процесс почкования помогает быстро восстанавливать численность в благоприятных условиях и поддерживать популяцию.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Фрагментация: примеры у 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морских звёзд из частей тела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способны восстанавливаться из одного луча, если сохранена часть центрального диска. Это позволяет им переживать травмы и эффективно размножаться без участия половых клеток.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плоских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черви, например планарии, способны восстанавливать целый организм из отрезанных фрагментов тела. Такая особенность обеспечивает быстрое восстановление и выживание в неблагоприятных условиях.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колец у кольчатых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кольчатые черви образуют новых особей из отдельных сегментов тела. Этот способ обеспечивает размножение и поддержание численности при повреждении позвоночника.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бесполого размножения у бактерий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бинарным делением, при котором одна родительская клетка делится на две идентичные дочерние. Этот процесс гарантирует полную передачу генетической информации без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благоприятных условиях время деления сокращается до 20-40 минут, что обеспечивает быстрый рост популяции и адаптацию к изменяющейся среде за счёт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вегетативного размножения в сельском хозяйстве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сохранять сорта с желаемыми качествами, поскольку потомки получают точные копии генов материнского растения. Это важно для однородности урожая.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размножение клубнями картофеля или усами земляники, ускоряют производство посадочного материала и увеличивают эффективность агротехнологий.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бесполым и половым размножением по ключевым критериям.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для быстрого заселения, а половое обеспечивает генетическую вариативность для выживания в изменяющихся условиях.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бесполого размножения у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способствует быстрому восстановлению растительных популяций после разрушительных воздействий и поддержанию равновесия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мхов, злаков и кустарников способствуют закреплению почвы и предотвращению эрозии на нарушенных территориях.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осока и тростник арондо, эффективно заполняют свободные пространства, ускоряя процесс зарастания берегов рек и водоемов.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генетической изменчивости приводит к однородности потомков, что снижает адаптивные возможности видов при изменении окружающей среды.
</a:t>
            </a:r>
            <a:endParaRPr lang="en-US" sz="1799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являются точными копиями родителей, что увеличивает риск массового поражения патогенами и снижает устойчивость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 форма бесполого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способны восстанавливать потерянные хвосты, что служит защитным механизмом и одновременно формой размножения через деление тканей.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дождевых червей и морских звёзд происходит регенерация утраченных частей тела, что позволяет восстанавливать целые организмы из отдельных сегментов.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бесполое размножение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клонирование растений с помощью микроклонального размножения позволяет быстро получать большое количество идентичных здоровых саженцев.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бесполого размножения микроорганизмов обеспечивает промышленное производство биомассы для лекарств и пищевых добавок с высокой точностью и эффективностью.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Гетерогония: чередование способов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Гетерогония позволяет видам, например тлям, сочетать быстрый рост численности летом при бесполом размножении и генетическое разнообразие осенью через половое.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проходит оба цикла размножения, что обеспечивает сохранение вида и адаптацию к изменениям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перспективы изучения бесполого размножения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поддерживает выживание видов и широко применяется в науке и сельском хозяйстве. Понимание его механизмов открывает возможности для развития биотехнологий и решения экологических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2026-05-10T03:39:48Z</dcterms:created>
  <dcterms:modified xsi:type="dcterms:W3CDTF">2026-05-10T03:39:48Z</dcterms:modified>
</cp:coreProperties>
</file>