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уникальный материк и страна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 страна с уникальной природой и культурой, перспективный и загадочный.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исторический контекст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остров-континент между Индийским и Тихим океанами. Изоляция создала неповторимую флору и фауну. Первые люди жили здесь 50 000 лет назад, а европейские исследования начались в XVII веке.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географические особенности Австралии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 карте мира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находится в Южном и Восточном полушариях между 10° и 44° южной широты, а также 113° и 154° восточной долготы, что определяет её климат и природные зоны.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Омывающие океаны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омывается Индийским океаном с запада и юга и Тихим океаном на востоке, благодаря чему разнообразна морская экосистема и формируются уникальные климатические условия.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Австралии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основного континента, Австралия включает остров Тасмания и несколько малых островов, таких как Кенгуру и Мелвилл, каждый со своей особенностью.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возвышенности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Водораздельный хребет — горная система на востоке материка с высшей точкой горы Косцюшко (2228 м), обеспечивающая источник рек и зелёные леса.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низменность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Равнинная зона с озёрами и болотами, включая мелководное солёное озеро Эйр, обширные пустынные пространства и редкую растительность.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плато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полупустынь и пустынь с Великими пустынями Виктория и Гибсона, а также густыми каменистыми плато, где климат суров и почвы скудны.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географические регионы Австралии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Австралии: разнообразие и вызовы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располагается в тропическом, субтропическом и умеренном климатических поясах, что влияет на формирование разных природных зон и ландшафтов.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70% территории покрыто сухими и полусухими регионами с годовым осадкам менее 250 мм, что создаёт трудности для сельского хозяйства и водоснабжения.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побережье получает до 1500 мм осадков благодаря Тихому океану и восточным ветрам, тогда как внутренние районы часто страдают от засух и пыльных бурь.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флора Австралии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виды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насчитывается свыше 22 000 видов растений, большинство из которых растут только здесь. Эвкалипты и акации — самые известные представители.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Засухоустойчивые растения пустынь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пустынных и саванных районах преобладают кустарники и травы, например спинифекс — жёсткая трава, адаптированная к долгим засухам и бедным почвам.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леса восточного побережья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восточных лесах растут древовидные папоротники, орхидеи и другие экзотические растения, формирующие густые и влажные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славится кенгуру (45 видов), коалой и утконосом, который является яйцекладущим млекопитающим и не встречается нигде больше.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обитает крупнейший в мире варан Перент длиной до 2,5 метров, а также множество видов змей, крокодилов и гекконов, большинство которых эндемики.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Млекопитающие-особенности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 и ехидна — одни из редких сумчатых, которые не выходят за пределы австралийского континента, дополняя уникальность фауны.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эндемичные животные Австралии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животного мира Австралии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Австралии насчитывается свыше 800 видов птиц, включая эму, какаду и казуара, из которых около 90% встречаются только здесь.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змеи, большие вараны и пресноводные крокодилы обитают в различных природных зонах Австралии, приспособившись к её климату и ландшафтам.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фауна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воды богаты более чем 400 видами акул, скатами, морскими черепахами и коралловыми рыбами, что делает побережье важной экосистемой.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северо-востока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Квинсленда протянуты влажные тропические леса, богатые растительностью и животными, создающие яркий контраст с пустынными регионами.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степи центральной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центральных районах распространены саванны и кустарниковые степи с редкими деревьями и травами, выносящие сильные засухи.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Западного плато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плато покрыто каменистыми и песчаными пустынями с минимальной растительностью, где климат крайне сухой и жаркий.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ландшафты Австралии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природные рекорды Австралии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большая коралловая система в мире длиной свыше 2300 километров, занесённая в список Всемирного наследия ЮНЕСКО.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Скала Улуру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для аборигенов красная скала высотой 348 метров привлекает туристов и является символом древних традиций материка.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Великая Виктория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обширная песчаная пустыня Австралии занимает около 348 тысяч квадратных километров, демонстрируя суровую природную красоту.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площадь, население и плотность населения Австралии с другими крупными странами мира, показывая уникальную редкую заселенность континента.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большую площадь, Австралия имеет низкую плотность населения, что связано с природными и климатическими условиями. Большинство жителей сосредоточены на побережье.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банка и Австралийского бюро статистики, 2023 год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население Австралии: статистика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— мегаполис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 — самый большой город Австралии с населением свыше 5 миллионов человек. Он славится своим портом, Оперным театром и важной ролью в экономике и культуре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Мельбурн — культурная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Мельбурн известен активной художественной жизнью, разнообразием фестивалей и развитой спортивной инфраструктурой. В городе проживает около 5 миллионов человек.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Брисбен и другие прибрежные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Брисбен, Перт и Аделаида — важные города у побережья с населением от 1,4 до 2,6 миллионов, играющие ключевую роль в промышленности и туризме Австралии.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Австралии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заселения Австралии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50 000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аборигены заселили материk, развив богатую культуру и традиции, сохранившиеся до наших дней.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год — экспедиция Абеля Тасмана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Голландский мореплаватель впервые отметил присутствие материка на картах европейцев.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 год — основание Сиднея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европейской колонизации Австралии с создания первого постоянного поселения.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признание прав аборигенов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постепенное улучшение положения коренного населения, уважение и сохранение их исторического наследия.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развитие Австралии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лидирует в добыче железной руды, угля, золота и бокситов, что составляет основу её экспорта и значительный вклад в ВВП.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развито благодаря производству пшеницы, шерсти и говядины, а климатические условия способствуют высокому качеству продукции.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сфера услуг формируют крупный сектор экономики, привлекая посетителей природными достопримечательностями и городскими мероприятиями.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ВВП на душу населения достигал около 57 000 долларов, демонстрируя высокий уровень жизни и экономическую стабильность.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культура Австралии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парламентская монархия с главой государства в лице британского короля и двухпалатным парламентом, обеспечивающим демократическое управление.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— английский, что отражает исторические корни и современные коммуникационные потребности общества.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проявляется в объединении британских традиций и наследия аборигенов, а также в популярных национальных праздниках и спортивных мероприятиях.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Австралии: герб и флаг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страны изображает кенгуру и эму — уникальных животных, символизирующих движение вперёд и природное наследие Австралии.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включает британский Юнион Джек, большую семилучевую звезду Содружества и созвездие Южный Крест, подчёркивая исторические и географические особенности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страна эмигрантов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национальностей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трети населения составляют иммигранты из Великобритании, Китая, Индии и Новой Зеландии, создавая многонациональное общество.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Разноязычие в быту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жилищах встречается множество языков, что отражает культурное богатство и традиции разных народов.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кухни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кафе и рестораны предлагают блюда с европейскими, азиатскими и аборигенными акцентами, объединяя вкусы мира.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национальные праздники широко отмечаются, укрепляя социальные связи и уважение к культурным особенностям.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Австралии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Аридный климат и минимальные осадки усиливают дефицит пресной воды, что ограничивает развитие и требует экономии ресурсов.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 масштабные лесные пожары, особенно в 2019–2020 годах, наносят ущерб экосистемам и вызывают угрозу жизни и имуществу.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природы создаются национальные парки, контролируются водные ресурсы, внедряются программы восстановления уникального биоразнообразия.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 в Австралии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 — изобретение Wi-Fi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Австралийском агентстве CSIRO разработана технология, ставшая основой для беспроводной связи во всем мире.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изучение климата и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ученые ведут передовые исследования влияния изменений климата на морские и наземные экосистемы.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— международный центр притяжения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Вузами страны ежегодно пользуются тысячи иностранных студентов благодаря высокому уровню преподавания и научных достижений.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уникальный материк и современная нация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Австралии представляет собой сочетание уникальной природы и многонациональной культуры, демонстрируя развитие через баланс инноваций, традиций и заботу об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2026-05-11T05:03:17Z</dcterms:created>
  <dcterms:modified xsi:type="dcterms:W3CDTF">2026-05-11T05:03:17Z</dcterms:modified>
</cp:coreProperties>
</file>