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литература: темы, жанры и герои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зарубежной литературы: от мифов до романов.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зарубежную литературу в 8 классе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увидеть, как разные народы понимали смелость, справедливость и свободу, а также почему многие сюжеты стали частью мировой культуры и вдохновили театр, кино и иллюстрацию.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зарубежной литературы: мифы, легенды, эпос
</a:t>
            </a:r>
            <a:endParaRPr lang="en-US" sz="232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Древней Греции объясняли мир через образы богов и героев: Зевса, Афины, Геракла, Одиссея. В них чудо и подвиг всегда идут рядом.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о короле Артуре и рыцарские предания показывали идеалы чести, верности и служения. Герой здесь доказывает себя не словами, а поступками.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объединял память о народе, путешествиях и битвах. В таких текстах особенно важно испытание характера: именно оно раскрывает настоящую ценность человека.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один из главных жанров зарубежной литературы
</a:t>
            </a:r>
            <a:endParaRPr lang="en-US" sz="2107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Золушка: путь через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Золушке показывает, как доброта и терпение помогают пережить несправедливость. В сказке узнаваемы волшебные помощники, строгие правила и счастливое вознаграждение за внутреннюю красоту.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Шапочка: встреча с опасностью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сюжет строится на простом и напряжённом движении: дорога через лес, встреча с волком, ошибка и спасение. Сказка напоминает, что осторожность и послушание могут быть вопросом безопасности.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королева: сила верности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Андерсена сказка становится историей о любви, которая сильнее холода и страха. Герда проходит долгий путь, и именно её верность помогает победить злые чары и вернуть Кая.
</a:t>
            </a:r>
            <a:endParaRPr lang="en-US" sz="138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зарубежной литературы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жанровое разнообразие приходится на XIX век: именно тогда усиливается интерес к личности, обществу и современным проблемам.
</a:t>
            </a:r>
            <a:endParaRPr lang="en-US" sz="151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зарубежной литературы для 8 класса
</a:t>
            </a:r>
            <a:endParaRPr lang="en-US" sz="158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этапом литература становится ближе к жизни человека, его чувствам и общественным вопросам.
</a:t>
            </a:r>
            <a:endParaRPr lang="en-US" sz="171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века: появление современного романа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1719 — Даниель Дефо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«Робинзон Крузо» показал героя в одиночестве и сделал труд, наблюдательность и выносливость главными качествами повествования.
</a:t>
            </a:r>
            <a:endParaRPr lang="en-US" sz="1522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— Джонатан Свифт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«Путешествия Гулливера» расширили границы романа: в нём соединяются сатира, фантазия и размышление о человеке и обществе.
</a:t>
            </a:r>
            <a:endParaRPr lang="en-US" sz="1522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Чарльз Диккенс и Дж. Ф. Купер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и повестях этого времени особенно заметны бедность, воспитание, путешествие, общественная несправедливость и нравственный выбор.
</a:t>
            </a:r>
            <a:endParaRPr lang="en-US" sz="1327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Р. Л. Стивенсон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Приключенческая проза стала динамичнее: тайна, поиск, опасность и испытание характера сделали роман особенно увлекательным для читателя.
</a:t>
            </a:r>
            <a:endParaRPr lang="en-US" sz="14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37000"/>
            <a:ext cx="4048200" cy="1654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авторы зарубежной литературы и их произведения
</a:t>
            </a:r>
            <a:endParaRPr lang="en-US" sz="2018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и общеизвестные произведения зарубежной литературы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авторы, страны, произведения и ведущие темы, которые помогают быстро увидеть главные литературные акценты.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писатели обращаются к похожим темам: любви, бедности, испытаниям и поиску себя.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«Робинзон Крузо» как роман о человеке и труде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Даниеля Дефо показывает, как человек может сохранить разум и достоинство в одиночестве. Робинзон не ждёт чуда, а сам строит жильё, добывает пищу и организует жизнь.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героя не в богатстве и не в удаче, а в упорстве, наблюдательности и умении работать. Именно труд превращает опасное выживание в осмысленную жизнь.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приключенческого сюжета в зарубежной литературе
</a:t>
            </a:r>
            <a:endParaRPr lang="en-US" sz="2145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событий в приключенческой повести XIX века и близких жанрах.
</a:t>
            </a:r>
            <a:endParaRPr lang="en-US" sz="146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 в зарубежной литературе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 строится вокруг загадки: читатель вместе с героем собирает улики, сопоставляет факты и постепенно понимает, что внешнее впечатление часто обманчиво.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Шерлок Холмс Артура Конан Дойла стал символом такого жанра. Его успех основан на наблюдательности, логике и дедукции, а не на силе или случайности.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учат внимательно читать детали, делать выводы только после проверки и видеть, как из маленьких признаков складывается целая история.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7172" y="1317313"/>
            <a:ext cx="846881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фантастики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произведения часто показывают изобретения, опережающие своё время. У Жюля Верна и Герберта Уэллса техника становится не только чудом, но и способом проверить человека в необычных обстоятельствах.
</a:t>
            </a:r>
            <a:endParaRPr lang="en-US" sz="1281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миры
</a:t>
            </a:r>
            <a:pPr algn="ctr" indent="0" marL="0">
              <a:lnSpc>
                <a:spcPct val="100000"/>
              </a:lnSpc>
              <a:buNone/>
            </a:pPr>
            <a:r>
              <a:rPr lang="en-US" sz="14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Толкина и К. С. Льюиса читатель попадает в придуманные страны, где действуют свои законы, есть карты, дороги, опасности и особая история мира.
</a:t>
            </a:r>
            <a:endParaRPr lang="en-US" sz="1487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существа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объединяет реальность и вымысел: рядом с обычными людьми появляются волшебные создания, говорящие животные и загадочные силы, которые усиливают напряжение сюжета и делают чтение ярче.
</a:t>
            </a:r>
            <a:endParaRPr lang="en-US" sz="1281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ценности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необычных сюжетах важны понятные школьникам темы: дружба, верность, выбор, ответственность и борьба со злом. Именно они делают фантастику близкой и по-настоящему содержательной.
</a:t>
            </a:r>
            <a:endParaRPr lang="en-US" sz="128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зарубежной литературы и ведущие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Приключенческие и сказочные тексты доминируют, но остальные жанры расширяют круг тем и формируют более полное представление о литературе.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для 8 класса; условные веса для учебной визуализации.
</a:t>
            </a:r>
            <a:endParaRPr lang="en-US" sz="1297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чтении чаще всего встречаются сюжеты с ярким действием и понятным конфликтом.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зарубежной книге
</a:t>
            </a:r>
            <a:endParaRPr lang="en-US" sz="2006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зарубежной литературы редко остаётся прежним. Он ошибается, сомневается, учится и постепенно взрослеет, поэтому сюжет становится историей внутреннего роста, а не только событий.
</a:t>
            </a:r>
            <a:endParaRPr lang="en-US" sz="1461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меняется через испытания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персонажи могут быть очень разными: сиротами, путешественниками, школьниками или людьми, попавшими в необычные обстоятельства. Но их ценят не за богатство, а за честность, верность и готовность отвечать за поступки.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 важнее положения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и испытаний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сюжеты объединяет одна мысль: внутренние качества помогают герою выдержать испытание и сделать нравственный выбор.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изучаемые в курсе зарубежной литературы 8 класса.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герои зарубежной литературы побеждают не только действиями, но и качествами личности.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5000" y="1433240"/>
            <a:ext cx="677400" cy="54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7953" y="1403133"/>
            <a:ext cx="677400" cy="6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5044" y="1376750"/>
            <a:ext cx="409313" cy="65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9050" y="1403133"/>
            <a:ext cx="677400" cy="602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становятся фильмами и спектаклями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часто получают новые версии на экране. Фильмы по мотивам известных произведений помогают современному зрителю увидеть героев, места действия и конфликт в наглядной форме.
</a:t>
            </a:r>
            <a:endParaRPr lang="en-US" sz="1188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постановка делает текст живым на сцене: важными становятся интонация, движение и образ героя. Так классические сюжеты сохраняют выразительность для новой аудитории.
</a:t>
            </a:r>
            <a:endParaRPr lang="en-US" sz="1222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оригиналу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просмотра экранизации многие читатели обращаются к книге, чтобы точнее понять характеры героев, авторский замысел и детали, которые не всегда полностью передаёт фильм.
</a:t>
            </a:r>
            <a:endParaRPr lang="en-US" sz="1245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персонажи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вроде Шерлока Холмса или героев сказочных историй становятся знакомыми людям разных поколений. Они легко переходят из литературы в мультфильм, иллюстрацию и сценическую версию.
</a:t>
            </a:r>
            <a:endParaRPr lang="en-US" sz="1114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пересказа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сюжеты существуют в разных видах искусства. Это показывает, что сильная история не теряет смысла, даже когда меняются язык, формат и способ подачи.
</a:t>
            </a:r>
            <a:endParaRPr lang="en-US" sz="1273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стали частью культуры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Алиса, Питер Пэн и Мэри Поппинс вышли за пределы своих книг и стали узнаваемыми образами. Их характеры легко представить по одной детали, жесту или привычке.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Кролик и Дориан Грей тоже превратились в культурные символы. Они используются как намёк на спешку, странность, внешнюю красоту или внутреннее нравственное падение.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Маугли узнают как героя, выросшего среди природы и сумевшего сохранить человечность. Такой образ помогает говорить о связи человека с миром и о взрослении.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персонажи живут не только на страницах книг. Их можно встретить в иллюстрациях, мультфильмах, театре и современных пересказах, где они продолжают быть понятными зрителю.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изучаемых произведениях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дружба, смелость и честность, а это показывает нравственную направленность зарубежной литературы для школьного чтения.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произведений из школьного курса 8 класса; условные значения для учебной диаграммы.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книгах темы переплетаются, поэтому один и тот же герой может говорить сразу о нескольких ценностях.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зарубежный текст внимательнее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определить место и время действия. Это помогает понять, почему герои живут именно так, какие правила их окружают и какие трудности становятся для них естественными.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следить за поступками героя и изменениями его характера. Именно действия показывают, чему он учится, от чего отказывается и к какому решению приходит в финале.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стоит уделять повторяющимся деталям: предметам, словам, образам, противопоставлениям. Они часто подсказывают главную мысль произведения лучше, чем краткий пересказ сюжета.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также подумать, кто помогает герою, кто ему мешает и почему. Отношения между персонажами раскрывают конфликт и помогают увидеть смысл всего произведения.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зарубежного произведения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и точно разобрать текст на уроке литературы.
</a:t>
            </a:r>
            <a:endParaRPr lang="en-US" sz="164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зарубежную литературу в 8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19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увидеть, что люди разных стран по-разному рассказывают об одних и тех же ценностях. Читая такие книги, мы учимся понимать эпоху, жанр и нравственный смысл произведения.
</a:t>
            </a:r>
            <a:endParaRPr lang="en-US" sz="420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2026-05-22T20:37:24Z</dcterms:created>
  <dcterms:modified xsi:type="dcterms:W3CDTF">2026-05-22T20:37:24Z</dcterms:modified>
</cp:coreProperties>
</file>