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однородными членами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перечисление делает речь точнее и выразительнее.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узнаем, как находить однородные члены, по каким признакам они объединяются в ряд и когда в предложении нужна запятая.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однородных членов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слову, поэтому выполняют одну и ту же синтаксическую роль.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равноправны: между ними нет подчинения. В ряду могут быть слова, называющие предметы, действия, признаки или обстоятельства.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Однородный ряд легко узнать по перечислению: книги, тетради, ручки; бежал, прыгал, смеялся; высокий, сильный, быстрый.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однородные члены в предложении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главным словом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обычно стоят после или перед словом, к которому относятся. Они образуют единый смысловой ряд и произносятся как части одного перечисления.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жизненных примерах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легко увидеть в школьных и бытовых ситуациях: ученик читал, пересказывал, отвечал. В саду росли яблони, груши, сливы.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5" y="1175216"/>
            <a:ext cx="796435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однородных членов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однородных членов и их вопросы.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сохраняют одну синтаксическую роль и образуют равноправный ряд.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простого предложения; школьная грамматика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однородные члены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синтаксической проверки в 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без союзов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через запятую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только перечислением, между ними ставятся запятые. В предложении слышится пауза, а каждый элемент ряда произносится отдельно и отчётливо.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ряды часто используются в описаниях, инструкциях и художественных текстах. Они позволяют быстро назвать несколько действий, признаков или предметов в одном предложении.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такие ряды звучат с одинаковым ритмом и логическим ударением. Интонация помогает понять границы между словами даже без союзов и знаков между 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с союзами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чаще всего соединяет слова при простом перечислении: книги и тетради, солнце и ветер. В таких случаях запятая обычно не требуется.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и...и, ни...ни усиливают перечисление и делают его более выразительным. Они особенно заметны в ритмичных и эмоциональных предложениях.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 и да в значении но показывают противопоставление. Они подчёркивают различие между частями ряда: не радость, а тревога; тихо, но уверенно.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знаки препинания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ряд слов может по-разному оформляться в зависимости от союза и смысла.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связь между словами, тем точнее выбирается знак препинания: запятая, её отсутствие или разделение повторяющихся союзов.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языка; учебный материал по теме однородных членов.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вопрос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считаются однородными, если они отвечают на один и тот же вопрос и относятся к одному слову.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союзом 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определениями можно мысленно поставить союз и, это обычно однородный ряд: тёплый, солнечный день.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проверка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называют предмет с разных сторон, определения неоднородные и запятая не нужна: старый деревянный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устной речи произносятся с небольшими паузами и выделяются логическим ударением. Перечислительная интонация помогает слушателю уловить границы ряда даже без союзов.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каждого элемента голос обычно слегка понижается или удерживается на одном уровне, а затем переходит к следующему слову. Поэтому на слух легко заметить, где заканчивается один однородный член и начинается другой.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предложениях с однородными членами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постановки запятой в краткой таблице.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от способа связи: при перечислении ставится запятая, а при одиночном союзе и чаще всего нет.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языка; школьный курс синтаксиса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однородных членов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анализе связи слов и выборе нужного знака препинания.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и сказуемые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называют несколько лиц или предметов, которые отвечают на один и тот же вопрос и выполняют одинаковую синтаксическую роль в предложении.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обозначают несколько действий одного действующего лица: ученики слушали, записывали, задавали вопросы. Такой ряд делает сообщение более точным и живым.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Мальчики и девочки готовили проект слова мальчики и девочки образуют однородный ряд и относятся к одному сказуемому готовили.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проверить, что все слова связаны с одним главным членом и не зависят друг от друга. Тогда легче определить, нужен ли союз или запятая.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запятую ставят перед одиночным союзом и, хотя в обычном перечислении она не нужна: книги и тетради, а не книги, и тетради.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объединяют слова, которые отвечают на разные вопросы или относятся к разным главным словам. В таком случае это не однородный ряд, и разбор нужно исправить.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однородные и неоднородные определения. В словосочетании старый деревянный дом признаки называют предмет с разных сторон, поэтому запятая не ставится.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однородные члены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бытовых текстах такие конструкции помогают быстро перечислить действия, предметы и признаки без лишних повторов.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однородных членов нужно там, где важно передать несколько деталей сразу; реже они используются в коротких объявлениях и инструкциях.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оценка для сравнения типов текстов, 2025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литературе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слышится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перечислить звуки, краски и движения, чтобы картина природы стала объёмнее. Тогда читатель словно видит не один штрих, а целую живую сцену: шум ветра, блеск воды, мерцание листьев.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 и настроение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стихах однородные ряды помогают передать напряжение, радость или ожидание. Короткие цепочки слов создают ритм, а повторение одинаковых конструкций делает текст более выразительным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94" y="1175216"/>
            <a:ext cx="542591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синтаксического разбора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определить главное слово, однородные члены и знак препинания.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предложениях однородные члены соединяются союзом, в других перечисляются без союза; от этого зависит пунктуация.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«Однородные члены предложения»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при замене союза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ряд слов может звучать по-разному: союз задаёт не только связь, но и смысловой оттенок между частями предложения.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союза меняет отношения в ряду: перечисление, выбор, противопоставление или усиление. Поэтому при разборе нужно смотреть не только на слова, но и на союз.
</a:t>
            </a:r>
            <a:endParaRPr lang="en-US" sz="1555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синтаксических конструкций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предложениях с однородными членами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делают речь точнее и выразительнее, если правильно определить их связь с главным словом, заметить союз и выбрать нужный знак препинания.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2026-05-21T15:02:29Z</dcterms:created>
  <dcterms:modified xsi:type="dcterms:W3CDTF">2026-05-21T15:02:29Z</dcterms:modified>
</cp:coreProperties>
</file>