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на составляющие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разложить на две перпендикулярные части и собрать обратно.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координаты, треугольники и тригонометрию. Она помогает уверенно решать задачи на плоскости и понимать, как один вектор описывает движение, силу или смещение в реальных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начало показывает точку старта, а конец — направление движения. Важно не только расстояние между точками, но и то, куда направлен отрезок.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Она показывает, насколько велико перемещение, сила или скорость, но сама по себе не указывает, в какую сторону направлена величина.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по длине вектор может быть совсем разным, если изменить его направление. Именно поэтому в задачах учитывают не только число, но и ориентацию.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Вектором можно описать шаг по карте, порыв ветра, толчок мяча или движение автомобиля. Во всех этих случаях важны и длина, и направление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375" y="1512375"/>
            <a:ext cx="13230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4238" y="1512375"/>
            <a:ext cx="198450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оси и проекции вектора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 обычно направляют горизонтально. Она показывает, насколько вектор смещает точку вправо или влево, то есть вдоль главного горизонтального направления.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y располагают вертикально. По ней видно, насколько вектор поднимает точку вверх или опускает вниз относительно начала координат.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вектора на ось — это его «тень» на этой оси. Она показывает часть движения, которая приходится только на одно направление.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направлен вправо или вверх, соответствующая проекция положительна. Если влево или вниз — отрицательна. Знак помогает точно указать направление.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составляющие вектора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рисунка к формуле через оси, треугольник и тригонометрию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разложения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сначала задают оси координат, а затем строят сам вектор. Его положение относительно осей сразу показывает, какие компоненты будут положительными или отрицательными.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Пунктирные проекции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конца вектора опускают пунктирные линии на оси. Они помогают увидеть, как один наклонный отрезок превращается в два удобных отрезка вдоль горизонтали и вертикали.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осями и вектором проекции образуют прямоугольный треугольник. Его катеты и гипотенуза связывают угол, длину и составляющие вектора в одной схеме.
</a:t>
            </a:r>
            <a:endParaRPr lang="en-US" sz="12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нужны, чтобы найти составляющие вектора.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разложения достаточно двух формул: одну используют для горизонтальной части, другую — для вертикальной. Выбор зависит от того, от какой оси измеряют угол.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прямоугольный треугольник и тригонометрические функции
</a:t>
            </a:r>
            <a:endParaRPr lang="en-US" sz="71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sin и cos в школьном курсе, расчёт для модуля 10 см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составляющие при разных углах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модуле вектора меняется только распределение длины между осями. Чем больше угол к оси x, тем заметнее вертикальная часть.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составляющая уменьшается, а вертикальная растёт; при 45° они равны, при 0° и 90° одна из них исчезает.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составляющих в разных направлениях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Вправо — плюс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направлен вправо, его горизонтальная составляющая положительна. Это означает движение по оси x в сторону увеличения координат.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Влево —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 направлен влево, vx становится отрицательной. Знак показывает не величину, а направление смещения по горизонтали.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 — плюс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направлении вверх вертикальная составляющая положительна. Она указывает, что точка перемещается по оси y в сторону больших значений.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 —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направлен вниз, vy отрицательна. В разных четвертях знаки могут сочетаться по-разному, поэтому важно смотреть на рисунок и оси.
</a:t>
            </a:r>
            <a:endParaRPr lang="en-US" sz="11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вектора по числам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составляющие вектора длиной 10 см при разных углах к оси x.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угла к оси x горизонтальная часть уменьшается, а вертикальная возрастает. Для 45° составляющие равны, что удобно запомнить как опорный случай.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sin и cos;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восстановить исходный вектор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компонент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перпендикулярные составляющие можно мысленно сложить по правилу параллелограмма. Их сумма дает исходный вектор, потому что каждая компонента отвечает за свое направление на плоскости.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 Пифагору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vx и vy, модуль находят как гипотенузу прямоугольного треугольника: V = √(vx² + vy²). Это позволяет проверить, согласуются ли вычисления с чертежом.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через угол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восстановления удобнее всего найти по тангенсу: tg α = vy / vx. Так можно определить, куда направлен вектор, если известны обе его компоненты и их знаки.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восстановление работают в обе стороны: вектор можно заменить компонентами, а затем снова собрать. Именно поэтому метод так полезен в геометрии и физике.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 скате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брусок, который лежит на наклонной доске. Сила тяжести направлена вертикально вниз, но для решения задачи ее удобнее разделить на две взаимно перпендикулярные составляющие. Одна идет вдоль поверхности и стремится сдвинуть тело вниз, другая прижимает его к доске.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видно наклонную плоскость, тело, угол наклона и две стрелки компонент силы. Такая картинка помогает не путать направления и сразу понимать, какая часть силы отвечает за движение, а какая — за давление на опору.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сила на наклонной плоскости раскладывается на две части
</a:t>
            </a:r>
            <a:endParaRPr lang="en-US" sz="21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повседневной ситуации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пройти через школьный двор по диагонали, движение можно описать как сумму шага вправо и шага вперед. Так проще понять, сколько пройдено по каждому направлению отдельно.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тетрадь в клетку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или в клетчатой тетради путь удобно разбивать на горизонтальную и вертикальную части. Это помогает точно записать смещение и не потеряться в длинном маршруте.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используют в навигации, компьютерных играх и при работе с координатной сеткой. Он делает движение понятным даже тогда, когда путь идет не вдоль линий, а по диагонали.
</a:t>
            </a:r>
            <a:endParaRPr lang="en-US" sz="11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из школьного курса; расчет для V = 10 см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вектора и его составляющих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видеть, как при одном и том же модуле меняются компоненты в зависимости от угла. Все значения показаны для вектора длиной 10 см.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остается неизменным, а компоненты перераспределяются между осями. При росте угла к оси x горизонтальная часть уменьшается, а вертикальная увеличивается.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решение задачи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совпадают ли знаки компонент с направлением вектора. В первой четверти обе величины положительные, а при движении влево или вниз появляется отрицательный знак.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убедитесь, что сумма квадратов составляющих дает квадрат исходного модуля. Если равенство не выполняется, значит, где-то допущена ошибка в вычислениях или формулах.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угол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сравните найденный угол с рисунком. Он должен соответствовать положению вектора относительно осей, иначе могли перепутаться синус и косинус.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знаки, длина и угол совпадают с чертежом, решение можно считать верным. Такая проверка экономит время и помогает быстро находить неточности.
</a:t>
            </a:r>
            <a:endParaRPr lang="en-US" sz="11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разложение вектора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чертежа и угла к вычислению компонент и проверке результата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 вектора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ошибки, их причины и правильные действия. Она помогает быстрее находить неточности в вычислениях и на чертеже.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 — спешка и невнимание к рисунку. Лучше сначала построить схему, затем выбрать формулу и только после этого считать.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решении школьных задач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922425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вектора с координатами точки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можно понимать как смещение от начала отсчета. Число x показывает движение по горизонтали, а y — по вертикали, как у составляющих вектора.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составляющие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вектор из начала координат к точке, его координаты совпадут с компонентами. Так запись (x; y) сразу показывает, сколько нужно пройти по каждой оси.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перемещение наглядным: вместо одной длинной стрелки мы видим два простых числа. Это особенно полезно в задачах на движение по сетке и координатной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разложение вектора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разложение помогает определить движение по двум направлениям сразу. Это удобно, когда маршрут идет не вдоль одной линии, а по диагонали между ориентирами.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расчеты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и механике компоненты силы нужны для оценки нагрузки на опоры, балки и соединения. Так проще понять, как объект будет вести себя под действием силы.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робототехнике и компьютерных играх разложение помогает задавать движение по сетке, поворот и смещение объекта. Благодаря этому траектория становится точной и предсказуемой.
</a:t>
            </a:r>
            <a:endParaRPr lang="en-US" sz="12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вектора: просто и полезно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показывает, как одну направленную величину можно представить двумя понятными частями. Этот прием облегчает вычисления, связывает геометрию с тригонометрией и помогает решать задачи на практике.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2026-06-03T11:28:28Z</dcterms:created>
  <dcterms:modified xsi:type="dcterms:W3CDTF">2026-06-03T11:28:28Z</dcterms:modified>
</cp:coreProperties>
</file>