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6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человека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766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точно и кратко описывать внешность по-английски.
</a:t>
            </a:r>
            <a:endParaRPr lang="en-US" sz="376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описание внешности полезно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в знакомстве, рассказе о друге, чтении книг и фильмов, а также в объявлениях. Простые модели помогают говорить понятно: He is tall. She has got curly hair. He wears glasses.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appearance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общего описания человека чаще всего используют слова tall, short, slim, plump, thin и strong. Они помогают быстро передать пропорции и первое впечатление без длинных пояснений.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young и middle-aged нужны, когда важно обозначить возрастную группу. Для общего впечатления подходят pretty, handsome, attractive и ordinary: они задают нейтральный или оценочный тон описания.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Волосы и глаза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внешности особенно важны сочетания fair hair, dark hair, curly hair, straight hair, wavy hair, blue eyes и brown eyes. Именно эти детали обычно замечают первыми и называют в начале описания.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Freckles, dimples, beard и moustache делают описание более точным. Такие слова помогают выделить заметные особенности лица и не ограничиваться только словами о росте, волосах и одежде.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 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neat, messy и well-dressed описывают общее впечатление от внешнего вида. Они полезны, когда нужно сказать не только о чертах лица, но и о том, как человек выглядит в целом.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характеристиках сначала называют самые заметные детали, а затем переходят к менее очевидным признакам.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типичным учебным описаниям; условная шкала частотности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внешности встречаются чаще всего в описаниях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фокус описания — волосы и рост; после них обычно идут глаза и одежда, чтобы текст оставался понятным.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выражение лица в описании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Круглое лицо, спокойный взгляд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подростка круглое лицо, аккуратный нос и большие глаза, поэтому его описание звучит очень конкретно. Нейтральное выражение лица помогает сосредоточиться на форме и чертах, а не на эмоциях.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улыбка меняет впечатление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Улыбающееся лицо сразу делает человека более дружелюбным на вид. Даже если черты лица простые, smiling face, small mouth и dimples создают живой портрет, который легко представить.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без лишних деталей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учебного описания достаточно назвать форму лица, глаза, нос и выражение. Если использовать round face, oval face и serious expression, портрет получается ясным, коротким и удобным для подписи на иллюстрации.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2683" y="1762825"/>
            <a:ext cx="410923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описания внешности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подобрать нужные слова для короткого и точного описания человека.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описание обычно складывается из нескольких коротких словосочетаний: сначала внешние признаки, затем детали одежды и особенности.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appearance из школьного курса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используем be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подходит для роста, фигуры, возраста и общего впечатления: He is tall. She is slim. Такой способ описания звучит просто и естественно, особенно в коротком ответе.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используем have got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have got нужна для признаков, которые обычно постоянны или долго сохраняются: hair, eyes, freckles, a beard. Например: She has got green eyes. He has got curly hair.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о том, какой человек по виду или каков его рост, выбирают be. Если речь идёт о том, что у него есть как часть внешности, обычно используют have got.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модель: be и have got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стиль в английском описании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uniform, jacket и shoes помогают описать школьный или официальный образ. В таком случае важно показать, что одежда подходит ситуации и создаёт аккуратное впечатление.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обычной одежды подходят T-shirt, jeans, hoodie, skirt и trainers. Слова casual и tidy хорошо передают спокойный, удобный и аккуратный внешний вид без лишних деталей.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и модный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активного или современного образа уместны sporty, fashionable и well-dressed. Такие слова помогают показать не только вещи, но и общее впечатление от стиля человека.
</a:t>
            </a:r>
            <a:endParaRPr lang="en-US" sz="1256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одет нарядно или строго, используют dress, smart и formal. Эти слова подходят для описания праздника, выступления, школьного мероприятия или другого особого случая.
</a:t>
            </a:r>
            <a:endParaRPr lang="en-US" sz="12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помогает не перескакивать с одной детали на другую и делает ответ более связным.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учебного описания человека; схема последовательности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описание человека на английском языке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самое заметное, затем уточнения; в конце удобно добавить общее впечатление, чтобы описание звучало завершённо.
</a:t>
            </a:r>
            <a:endParaRPr lang="en-US" sz="12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23700" y="1507400"/>
            <a:ext cx="2790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2650" y="1507400"/>
            <a:ext cx="2511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2000" y="3266100"/>
            <a:ext cx="2511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общего впечатления
</a:t>
            </a:r>
            <a:endParaRPr lang="en-US" sz="3204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Нежелательные оценки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Old-fashioned и untidy тоже относятся к внешнему впечатлению, но звучат осторожнее. В школьной речи их лучше использовать только тогда, когда описание действительно требует такой оценки.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neat и tidy подчёркивают порядок и опрятность. Их часто выбирают, когда нужно описать человека в повседневной ситуации, не смешивая внешность с характером.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Позитивный образ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beautiful, handsome и cute помогают дать общее положительное впечатление. Они подходят, когда нужно отметить приятную внешность без длинного описания отдельных черт.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точность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attractive и ordinary полезны в школьных текстах, где важно описать человека спокойно и без преувеличения. Они помогают сохранить точность и естественный тон.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и элегантность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Elegant и stylish передают более выразительное впечатление от внешнего вида. Эти слова подходят для описания человека, который выглядит собранно, модно и уместно в ситуации.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внешности и характера легко перепутать. Эта таблица показывает, какие слова описывают человека снаружи, а какие — его личные качества.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 и shy относятся к характеру, а tall и blue-eyed — к внешности. Смешение этих групп часто делает описание неверным.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Appearance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внешности и характера в английском языке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короткого описания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для устного ответа и мини-сочинения по теме Appearance.
</a:t>
            </a:r>
            <a:endParaRPr lang="en-US" sz="337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he / she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выбирают неверное местоимение и дальше строят весь ответ с ошибкой. Из-за этого описание человека становится грамматически неточным.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have got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про волосы, глаза и особые признаки часто требуют have got. Если его пропустить, предложение звучит неполно или неправильно.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групп слов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характера, например kind или cheerful, нельзя подменять словами для внешности. Ошибка особенно заметна в коротких описаниях.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big вместо tall, slim, curly или neat делает речь беднее. Точнее подобранные слова помогают описать человека яснее и уважительнее.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описании внешности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чаще всего называют самые заметные признаки: волосы, рост и одежду. Затем добавляют глаза и редкие детали.
</a:t>
            </a:r>
            <a:endParaRPr lang="en-US" sz="124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кратким описаниям человека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группы слов для описания внешности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уверенного описания достаточно освоить несколько частотных групп слов и научиться соединять их в короткие фразы.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персонажей в книгах, фильмах и сериалах
</a:t>
            </a:r>
            <a:endParaRPr lang="en-US" sz="2424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помогает оживить сцену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пишут о девочке с веснушками, о мужчине в очках или о женщине в длинном пальто. Такие фразы делают героя наглядным и помогают представить его так, будто он стоит перед вами.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узнают с первого взгляда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персонажа важны не только имя и роль, но и несколько ярких деталей внешности. Высокий мальчик с короткими светлыми волосами и очками сразу запоминается читателю и зрителю, потому что такие признаки легко представить.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8548" y="1762825"/>
            <a:ext cx="351750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готовых фраз для устного ответа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быстро начать описание и не терять мысль во время ответа.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ускоряют ответ и помогают строить описание без пауз. Они особенно полезны в коротком устном сообщении.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Appearance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описание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короткого монолога по теме Appearance.
</a:t>
            </a:r>
            <a:endParaRPr lang="en-US" sz="3387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описание опирается на нейтральные слова, а не на насмешку. Это особенно важно, когда нужно говорить о знакомых людях или одноклассниках.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группы слов особенно помогают описывать человека уважительно.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Appearance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темы на уроке
</a:t>
            </a:r>
            <a:endParaRPr lang="en-US" sz="3207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тренировать короткие вопросы и ответы о человеке, его внешности и одежде. В диалоге ученики учатся быстро подбирать простые, понятные фразы.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одноклассников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описать друга, героя класса или человека на фотографии. Такой формат развивает наблюдательность и учит выбирать точные слова без лишних деталей.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рассказов и описаний внешности ученики находят знакомые слова и выражения. Это помогает лучше понимать героев и запоминать новые модели 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высказывание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обычно достаточно 5–7 предложений. Важно построить их логично: сначала общий вид, затем детали, а в конце — общее впечатление.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Appearance: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уверенно описывать человека на английском, нужны точные слова, правильные грамматические модели и аккуратный порядок фраз. Тогда ответ звучит кратко, понятно и вежливо.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2026-05-31T05:49:02Z</dcterms:created>
  <dcterms:modified xsi:type="dcterms:W3CDTF">2026-05-31T05:49:02Z</dcterms:modified>
</cp:coreProperties>
</file>