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рядом с нами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 вокруг нас: узнаём, бережём, не путаем.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очень давно обращали внимание на травы, цветки и плоды. Из них делали чаи, мази и лекарства. Но сначала нужно узнать растение, чтобы случайно не встретить опасный «сюрприз» у дороги или в лесу.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замечать пользу растений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аптечная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Ромашку легко узнать по белым лепесткам и жёлтой серединке. Она выглядит очень просто, но именно в этой простоте скрыт её нежный характер.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растения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лечения берут цветки ромашки. Из них готовят чай, настои и растворы для полосканий, потому что в цветках сосредоточены полезные вещества.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используют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Ромашку применяют при простуде, боли в горле и раздражении кожи. Её мягкое действие часто выбирают для детских травяных сборов.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помогает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ромашки спокойный запах, который не «спорит» с другими травами. Поэтому она часто становится главным растением в домашних чайных наборах.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любят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 — растение со свежим запахом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добавляют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мяты кладут в чай, сиропы и разные сладкие смеси. Даже небольшое количество делает напиток более ароматным и освежающим.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аромат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 сразу узнаётся по прохладному, бодрому запаху. Его создаёт ментол и другие эфирные масла, которые находятся в зелёных листьях растения.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мяты используют именно листья, потому что они содержат больше всего полезных веществ. Растение лучше узнавать по запаху и внешнему виду вместе.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полезна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 может помочь, если человек устал, чувствует тошноту или плохо дышит из-за насморка. Её аромат действует мягко и приятно.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 — зелёный помощник у тропинки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 часто встречается у дорог, на тропинках и во дворах. Он не боится шагов, поэтому иногда кажется самым терпеливым растением на свете.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растёт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 известен как помощник при кашле и мелких повреждениях кожи. Он напоминает, что полезное растение может расти совсем рядом.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ценят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подорожника прикладывают к ссадинам, маленьким ранам и укусам насекомых. В народе его считают зелёной первой помощью.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используют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подорожника широкие листья с заметными жилками. По ним легко узнать растение даже ребёнку, если внимательно посмотреть вниз на землю.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ярких плодов шиповника готовят чай и напитки, которые особенно хороши в холодное время года.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шиповника может стать основой для полезного напитка на весь сезон.
</a:t>
            </a:r>
            <a:endParaRPr lang="en-US" sz="1414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«Лекарственные растения»
</a:t>
            </a:r>
            <a:endParaRPr lang="en-US" sz="962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— оранжевый цветок-лекарь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похожа на маленькое солнце: её цветки бывают жёлто-оранжевыми или ярко-оранжевыми. Такой цвет легко заметить даже среди зелёной травы.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вид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календулы добавляют в мази, кремы и растворы для полосканий. Они помогают ухаживать за кожей и горлом при небольших воспалениях.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календулу нужно только в сухую погоду, когда цветок полностью раскрылся. Тогда сырьё получается более качественным и не портится при сушке.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собирать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ценится за мягкое действие и приятный вид. Она напоминает, что лекарственное растение может быть не только полезным, но и красивым.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собирают и готовят лекарственное сырьё
</a:t>
            </a:r>
            <a:endParaRPr lang="en-US" sz="250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сборе и сушке помогает сохранить качество растений и не навредить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706" y="3227677"/>
            <a:ext cx="259088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7969" y="3227677"/>
            <a:ext cx="333113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растений используют люди
</a:t>
            </a:r>
            <a:endParaRPr lang="en-US" sz="2042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ромашки и календулы собирают цветки. Именно в них часто накапливаются полезные вещества, аромат и мягкое действие, которое ценят в чае и полоскании.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мяты и других трав используют для настоев и напитков. В листьях нередко находятся эфирные масла, которые дают запах и свежесть.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шиповника используют для чая и напитков. Они помогают сделать зимний напиток ярким, вкусным и полезным, словно маленькое солнышко в чашке.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берут кору или корни, например у дуба и валерианы. Эти части собирают особенно осторожно, потому что растение должно остаться живым.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растение может помогать по-разному. Всё зависит от того, какую часть используют: цветки, листья, плоды, корни или кору.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луговые растения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Липовый цвет заваривают при простуде, а зверобой узнают по жёлтым цветкам. Эти растения часто растут там, где много света и чистого воздуха.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 и зверобой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брусники используют в чаях, а душица радует мягким пряным запахом. Такие растения легко запомнить, если внимательно посмотреть и понюхать их.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Брусника и душица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Тысячелистник тоже встречается на лугу и в лесной опушке. Его можно заметить по множеству мелких листочков и аккуратным соцветиям.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Тысячелистник рядом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растения собирают только в чистых местах, вдали от дорог, мусора и пыли. Тогда они остаются действительно помощниками, а не проблемой.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собирать безопасно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могут быть ромашковый и мятный чай: их пьют при лёгком недомогании, чтобы согреться, успокоиться и немного отдохнуть.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становится плохо серьёзно, домашние средства уже не помогают. Тогда важны взрослые и врач, которые подскажут правильное лечение.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поддержать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Сироп шиповника иногда используют как полезное питьё, а мази с календулой — для ухода за кожей при небольших раздражениях.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в домашней аптечке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растение становится опасным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ягода может казаться вкусной, но быть ядовитой. Нельзя пробовать то, что растёт в лесу, у дороги или во дворе, если ты не знаешь это растение точно.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ягоды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съедобный или полезный вид с опасным, можно сильно ошибиться. Поэтому сначала нужно узнать растение, а потом уже трогать его или собирать.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при сборе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растение тоже может навредить, если использовать его без меры. Важно помнить: лекарственные травы помогают только тогда, когда их применяют правильно и понемногу.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— вредно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обычное растение иногда вызывает зуд, покраснение или чихание. У разных людей реакция бывает разной, поэтому к новым травам нужно относиться очень осторожно.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 раздражение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сбора растений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ошибиться и сохранить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сушат и хранят травы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цвет и запах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солнечные лучи могут испортить полезные свойства, цвет и аромат трав. Поэтому для сушки выбирают спокойное место без жары и сырости.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сушат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растения раскладывают тонким слоем в тени и в сухом месте. Так они не прогорают на солнце и постепенно теряют лишнюю влагу.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Хранят недолго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травы свой срок хранения, но чаще всего он составляет от одного до трёх лет. Потом сырьё лучше заменить свежим.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Упаковывают аккуратно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сушки травы кладут в бумажные пакеты, мешочки или стеклянные банки. На упаковке обязательно пишут название, чтобы ничего не перепутать.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в народных традициях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Липа, малина, калина и мята часто встречаются в русских сказках, песнях и пословицах. Эти растения будто становятся добрыми героями рядом с человеком.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песнях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народе такие растения считали надёжными помощниками дома. Их ценили за пользу, приятный запах и способность напоминать о лете даже в холодный день.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семьи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названия часто связаны с цветом, запахом или полезным действием растения. По ним легче запомнить, как выглядит зелёный помощник.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названия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названия помогают замечать особенности растений и беречь их. Когда название звучит ярко, легче представить сам цветок, лист или плод.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природе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для пчёл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лекарственные растения дают пчёлам сладкий нектар. Из него насекомые делают мёд, а заодно перелетают с цветка на цветок.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как корм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Пчёлам нужна не только сладость, но и пыльца. Она помогает им расти и кормить потомство, поэтому цветущие травы очень важны.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Липа, мята, душица и клевер считаются хорошими медоносами. Когда они цветут, на лугу становится больше еды для насекомых.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цветущих растений, тем оживлённее луг и сад. Значит, лекарственные травы полезны не только людям, но и всей природе вокруг.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лекарственные растения нужны пчёлам
</a:t>
            </a:r>
            <a:endParaRPr lang="en-US" sz="27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звёздочки зверобоя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Зверобой легко заметить по ярким жёлтым цветкам, которые словно маленькие солнечные искры лежат на траве. Его собирают в начале цветения, когда растение особенно заметно и ароматно. В народной медицине его используют осторожно, не спеша и без лишней самоуверенности.
</a:t>
            </a:r>
            <a:endParaRPr lang="en-US" sz="108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Душица с пряным ароматом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Душица пахнет мягко и пряно, будто в ней спряталась маленькая приправа из летнего луга. Её часто добавляют в чайные сборы, но собирают только в нужное время. Это растение любят за запах, а ценят за аккуратное и разумное применение.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Зверобой и душица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лекарственные растения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узнаёт растения по листьям, цветкам и плодам, природа перестаёт быть просто зелёным фоном. Она становится интересной и понятной, почти как живая книга.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понимать природу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полезных растений помогает помнить, что некоторые из них могут поддержать человека при лёгком недомогании. Но применять их нужно только вместе со взрослыми.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здоровье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форму листьев, запах и цвет, ребёнок учится замечать мелкие отличия. Это делает его внимательнее и помогает не путать похожие растения.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наблюдательность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человек знает о растениях, тем осторожнее он с ними обращается. Он не рвёт всё подряд и понимает, что природе тоже нужен покой.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бережно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после урока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гербарий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собрать гербарий только из хорошо знакомых растений. Листья нужно аккуратно высушить и подписать, чтобы потом не устроить ботаническую путаницу.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Выучить пять видов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пять лекарственных растений по внешнему виду и запаху. Так ты быстрее узнаешь зелёных помощников на прогулке или в саду.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Нарисовать любимое растение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нарисовать ромашку, мяту или календулу. Когда рисуешь растение, лучше замечаешь форму лепестков, листьев и даже характерный запах.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 упаковки дома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коробочки с травяным чаем или баночки с сиропом. Прочитай названия и попробуй найти знакомые растения на упаковке.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помогают, если быть внимательным
</a:t>
            </a:r>
            <a:endParaRPr lang="en-US" sz="2851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дарят людям пользу, когда их правильно узнают, собирают, сушат и хранят. Ромашка, мята, подорожник, шиповник, календула и липа — наши зелёные помощники.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2026-05-26T11:04:00Z</dcterms:created>
  <dcterms:modified xsi:type="dcterms:W3CDTF">2026-05-26T11:04:00Z</dcterms:modified>
</cp:coreProperties>
</file>