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Отчего загрустили игрушки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заботе, дружбе и радости совместной игры.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игрушки стали героями сказки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игрушки ведут себя почти как живые, поэтому легко понять их радость, скуку и обиду. Сюжет напоминает обычные детские случаи: забыли, поссорились, сломали — и всем стало грустно.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тоже ждёт внимания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молчит в углу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мяч долго не катят и не бросают, он словно замирает. В сказке это похоже на тихое ожидание, когда игра давно закончилась, а весёлый шум не возвращается.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скучает без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Плюшевый мишка особенно грустит, когда его не берут на руки и не придумывают с ним игры. Без внимания он остаётся один, будто ждет доброго слова и тёплого объятия.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Машинка стоит без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Машинка оживает только в движении: когда её катают, возят и отправляют в путешествия. Если она всё время стоит на полке, ей не хватает скорости, шума и радостной поездки.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игрушка хочет быть нужной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самая маленькая игрушка радуется, когда о ней помнят. В сказке это напоминает: внимание важно не только людям, но и любимым вещам, которые ждут своей минуты.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Полка, где стало тихо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высокой полке стоят медвежонок, машинка и коробка с кубиками. Никто их не трогает, и от этого в комнате будто становится тише. Даже свет кажется тусклее, чем обычно, а игрушки выглядят забытыми и одинокими.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ящик и беспорядок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углу остался приоткрытый ящик, из которого выпали несколько кубиков. Рядом лежит машинка, а мяч будто укатился в сторонку. Такой беспорядок показывает, что игра давно закончилась и о вещах перестали заботиться.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никто не играет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нет смеха, разговоров и движения. Игрушки стоят и ждут, когда их снова возьмут в руки. Именно поэтому они кажутся грустными: без игры даже самая красивая детская становится пустой и неуютной.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игрушки в комнате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игрушка становится грустной и снова радуется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о внимании, заботе и возвращении к игре.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игрушки обижаются друг на друга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грустят, если одна вещь нужна сразу всем. Тогда дети начинают спорить, а игра превращается в ожидание и обиду вместо весёлого движения.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Кукла чувствует себя ненужной, когда её не берут в общую игру. Ей будто не хватает голоса, роли и места рядом с друзьями.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и машинки тоже “ссорятся”, если их бросают и разбрасывают. В комнате сразу становится беспорядочно, и играть уже не так приятно.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делиться, договариваться и играть по очереди гораздо веселее. Тогда никто не остаётся в стороне, а игрушкам не приходится грустить.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Поломка — маленькая беда для игрушки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игрушка теряет часть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мишки может оторваться лапка, у машинки — колесо, у куклы — пуговица. Для ребёнка это мелочь, а для сказочной игрушки — настоящая печаль и повод ждать помощи.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заметить, что ей нужна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ремонт видно сразу: нитки, клей, заплатка, заклеенный край или бережно пришитая деталь. Такие следы говорят, что игрушку пожалели, не бросили и помогли ей снова стать любимой.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игрушки счастливыми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 начинают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Игрушку берут в руки, выбирают среди других и сразу включают в игру. Она снова становится нужной и как будто просыпается.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ней заботятся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аккуратно ставят на место, не бросают на пол и при необходимости моют или чинят. От этого игрушка чувствует себя защищённой.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играют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друзья, игрушка участвует в общем веселье. Смех, разговоры и новые истории делают её по-настоящему счастливой.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937408"/>
            <a:ext cx="215700" cy="191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19000" y="1937408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07950" y="1925425"/>
            <a:ext cx="215700" cy="215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замечает грусть первым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673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грусть замечает тот, кто умеет смотреть не мимо, а по-настоящему внимательно. Он видит молчащего мишку, пустую коробку или сломанный паровозик и сразу понимает, что что-то не так.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5627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помочь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ребёнок не смеётся над бедой игрушки. Он подходит осторожно, спрашивает, что случилось, и ищет способ помочь, будто перед ним не вещь, а маленький друг.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452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— не пройти мимо. В истории этот герой показывает доброту и чуткость: он замечает чужую печаль и превращает молчание в заботливый разговор.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игрушкам тепло и уютно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уютной детской у каждой игрушки есть своё место: корзина, полка, коврик для игр и уголок для ремонта. Когда всё устроено аккуратно, игрушкам спокойнее ждать следующей игры.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свет, чистота и порядок делают комнату тёплой и дружелюбной. Здесь легче заботиться о любимых вещах, потому что каждая из них чувствует внимание и остаётся нужной.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грустная игрушка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игрушки нужно беречь так же внимательно, как и любимые книжки или тетради. Аккуратная игра, чистые руки и порядок помогают им дольше оставаться красивыми и нужными.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игрушку не забывают, не бросают и не ломают без причины, ей не приходится грустить. Тогда она становится частью весёлой жизни комнаты, а не тихим жителем в углу.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доброте через простую мысль: забота делает лучше и вещь, и человека. Добрые поступки возвращают радость не только игрушкам, но и тем, кто о них позаботился.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вернуть игрушке радость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внимательность и забота помогают грустной игрушке снова стать любимой частью игры.
</a:t>
            </a:r>
            <a:endParaRPr lang="en-US" sz="10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умеет слышать и понимать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ребёнок первым замечает, что мишка молчит, машинка стоит в стороне или кукла грустно лежит без дела. Он смотрит внимательно и не проходит мимо.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смеётся над поломкой и не злится на испорченную игрушку. Вместо этого герой спокойно думает, как помочь, и берёт на себя заботливое дело.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персонаж показывает, что доброта — это не только слова, но и поступки. Благодаря его терпению и вниманию игрушка снова становится любимой и нужной.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для игрушек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сцены подойдут чистый стол, нитки, клей, пуговицы и маленькая коробка с деталями. Всё должно выглядеть аккуратно, чтобы сразу чувствовались порядок, спокойствие и забота о вещи.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показывает, что сломанную игрушку не выбрасывают сразу и не оставляют без внимания. Ей помогают снова стать красивой, а значит, она может жить дальше и радовать ребёнка.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Скука и одиночество в мире игрушек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игрушка долго лежит одна, у неё словно исчезают игра, движение и весёлые голоса. В комнате становится тихо, и она начинает скучать, как человек без друзей.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вспоминает об игрушке, берёт её в руки и зовёт играть, одиночество отступает. Вместо скуки приходит радость, а комната снова оживает.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понять, что грусть бывает не только у людей. Даже мишке, кукле или машинке нужно внимание, чтобы они не чувствовали себя забытыми и ненужными.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Отчего игрушки грустят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причины грусти игрушек и объединяет их общей мыслью о нехватке заботы и внимания.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снова звучит смехом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полу лежит яркий коврик, вокруг которого дети играют с игрушками. Всё чисто, светло и аккуратно, а в воздухе чувствуется весёлое оживление. Игрушки выглядят так, будто их только что вернули к счастливой жизни.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на своих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сидит на полке, машинка стоит рядом, а кукла ждёт новой игры. Они уже не кажутся забытыми: каждая вещь находит своё место и снова становится любимой. Такая сцена показывает порядок без скуки.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дело меняет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улыбаются и осторожно берут игрушки в руки, словно приветствуют старых друзей. Комната кажется тёплой и уютной, потому что забота сделала её живой. Даже самые тихие вещи здесь выглядят счастливыми.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Радостный финал после заботы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истории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грустит, когда её забывают, бросают или не берут в игру. Значит, ей нужны внимание, аккуратность и добрые руки, которые не обижают и не спешат проходить мимо.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возвращается там, где есть игра, порядок и забота. Когда ребёнок относится к игрушке бережно, даже старая вещь снова выглядит красивой и любимой.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замечать тех, кто рядом, и помогать без лишних слов. Это простое правило делает жизнь теплее, а комнату — более дружелюбной и весёлой.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чтения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любят игру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игры они скучают и будто остаются в стороне от жизни комнаты. Когда ребёнок играет с ними, появляется движение, смех и ощущение настоящего праздника.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убранные игрушки выглядят красивыми и не теряются среди вещей. Полка, коробка и своё место помогают им чувствовать себя нужными и не грустить.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лечит 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руки могут помыть, починить и снова пригласить игрушку в игру. Тогда она перестаёт быть одинокой и возвращается к весёлой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загрустили игрушки и как им помочь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грустят, когда их забывают, ссорятся из-за них или не замечают поломки. Но стоит проявить заботу, и в комнате снова появляются радость, тепло и дружба.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2026-05-24T01:44:47Z</dcterms:created>
  <dcterms:modified xsi:type="dcterms:W3CDTF">2026-05-24T01:44:47Z</dcterms:modified>
</cp:coreProperties>
</file>