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— главный помощник тела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держит тело прямо, помогает двигаться и защищает спинной мозг.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позвоночником ближе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находится в центре спины и работает каждый день: он соединяет части тела, помогает двигаться и бережёт важные сигналы внутри нас.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позвоночник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Позвонки — это маленькие косточки, которые стоят одна над другой. Вместе они образуют прочную основу спины и помогают телу сохранять форму и устойчивость.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Межпозвоночные диски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позвонками находятся диски. Они действуют как мягкие прокладки: уменьшают трение, смягчают толчки при движении и делают спину более гибкой.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соединяют позвонки между собой и не дают им смещаться слишком сильно. Благодаря им позвоночник остаётся надёжным, но всё же может немного двигаться.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спины поддерживают позвоночник снаружи. Они помогают держать спину ровно, защищают её от перегрузки и включаются почти при каждом движении.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позвоночника действуют как дружная команда. Если одна из них устаёт или слабеет, спине становится труднее выполнять свои обычные задачи.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шеи до копчика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4763075" y="217860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 находится сверху и помогает поворачивать и наклонять голову. Он самый подвижный, поэтому именно здесь движения получаются особенно свободными и быстрыми.
</a:t>
            </a:r>
            <a:endParaRPr lang="en-US" sz="789" dirty="0"/>
          </a:p>
        </p:txBody>
      </p:sp>
      <p:sp>
        <p:nvSpPr>
          <p:cNvPr id="13" name="Text 3"/>
          <p:cNvSpPr txBox="1"/>
          <p:nvPr/>
        </p:nvSpPr>
        <p:spPr>
          <a:xfrm>
            <a:off x="4758075" y="26700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 соединён с рёбрами и поэтому двигается меньше. Зато он хорошо поддерживает грудную клетку и помогает защищать важные органы внутри неё.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758075" y="31614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Поясничный отдел находится ниже и принимает на себя большую часть нагрузки. Он помогает нам наклоняться, вставать и переносить вес верхней части тела.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58075" y="365281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Крестец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Крестец расположен в нижней части позвоночника. Он служит прочной опорой и соединяет позвоночник с тазом, чтобы тело было более устойчивым.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63075" y="4144211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Копчик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Копчик — самый нижний участок позвоночника. Он небольшой, но тоже важен: помогает опоре тела и завершает длинную цепочку позвонков.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позвоночник не похож на прямую палку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Изгибы помогают телу сохранять равновесие, когда мы идём, бежим или прыгаем. Благодаря им спина двигается мягче и не трясётся от каждого шага.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двигается, изгибы работают как амортизаторы. Они уменьшают силу толчков и делают движения удобными даже во время активной игры.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без жёсткости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позвоночник был совсем прямым и твёрдым, двигаться было бы трудно. Его естественные изгибы помогают быть и крепким, и достаточно подвижным.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позвоночник защищает спинной мозг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костные структуры и мягкие ткани вместе охраняют спинной мозг.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позвоночник помогает двигаться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 наклоны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Позвонки, диски и мышцы работают вместе, чтобы мы могли поворачиваться, наклоняться и выпрямляться. Без этой команды движений даже простой поклон был бы очень неловким.
</a:t>
            </a:r>
            <a:endParaRPr lang="en-US" sz="914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подвижные отделы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Шея и поясница двигаются больше всего. Именно они помогают смотреть по сторонам, нагибаться и менять позу, когда нужно что-то достать или поднять.
</a:t>
            </a:r>
            <a:endParaRPr lang="en-US" sz="965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 бережёт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 двигается меньше, потому что к нему прикреплены рёбра. Это делает середину спины более устойчивой и надёжной при движении.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 ловкий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похож на умный конструктор: он умеет сгибаться, но не ломается от обычных движений. Поэтому спина одновременно и гибкая, и крепкая.
</a:t>
            </a:r>
            <a:endParaRPr lang="en-US" sz="9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269" y="2170450"/>
            <a:ext cx="137813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63" y="2167825"/>
            <a:ext cx="165375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спины — тихие помощники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стоять и ходить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спины незаметно работают даже тогда, когда мы просто стоим или идём. Они удерживают позвоночник в нужном положении и не дают спине быстро уставать.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Дружат с другими мышцами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Спина трудится не одна: ей помогают мышцы живота, плеч и ног. Вместе они делают движения более точными, а тело — более устойчивым.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Снижают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мышцы сильные, позвоночнику легче справляться с нагрузкой. Тогда спина меньше устаёт после уроков, прогулки или игры в догонялки.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зарядка и подвижные игры тренируют мышцы спины. Они становятся крепче и лучше поддерживают осанку, словно надёжные маленькие помощники.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33–34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позвонка обычно образуют позвоночник взрослого человека, и эта цепочка помогает телу держаться прямо.
</a:t>
            </a:r>
            <a:endParaRPr lang="en-US" sz="2123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показывает, насколько сложной и прочной является наша спина: много маленьких косточек работают вместе, чтобы мы могли сидеть, стоять и двигаться.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анатомии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вредно долго сидеть без движения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устают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долго сидим без перерыва, мышцы спины и шеи начинают уставать. Им тоже нужен отдых, как маленьким помощникам после длинной работы.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Позе нужен перерыв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любит, когда положение тела иногда меняется. Если сидеть слишком долго в одной позе, спина становится напряжённой и менее свободной.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короткое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разминка, вставание из-за стола и несколько шагов по комнате помогают спине отдохнуть. Даже короткий перерыв работает лучше, чем сидение без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позвоночник в школе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на двух лямках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Носить рюкзак лучше на двух лямках: так вес распределяется ровно, а спина не тянется в одну сторону. Тяжёлые учебники кладите ближе к спине, чтобы нагрузка была меньше.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Садимся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партой полезно сидеть прямо: стопы стоят на полу, плечи расслаблены, а спина не заваливается набок. Такое положение помогает позвоночнику меньше уставать во время уроков.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позу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самая удобная посадка надоедает спине. Если иногда чуть выпрямиться, пошевелить плечами и переставить ноги, мышцы получают короткий отдых и работают без лишнего напряжения.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носим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тяжелее рюкзак, тем труднее позвоночнику. Поэтому лучше брать только нужные вещи и не складывать в портфель всё подряд. Спина обязательно скажет спасибо без лишних слов.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делает спину крепче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зарядка будит мышцы и помогает телу проснуться. Несколько простых движений уже запускают работу спины и готовят её к новому дню.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ходит между кабинетами, тянется, встаёт и садится, позвоночник получает полезную нагрузку. Он учится работать в разных положениях.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плавание, прыжки и подвижные игры укрепляют мышцы, которые поддерживают спину. Движение делает тело сильнее и помогает сохранять гибкость.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каждый день, спина становится выносливее. Постепенно мышцы лучше поддерживают позвоночник, а осанка помогает держаться ровно без лишнего труда.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спина просит отдыха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50024" y="2046778"/>
            <a:ext cx="3721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усталости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долгого сидения хочется потянуться, сменить позу или пройтись, это знак: спине нужен короткий перерыв. Такое бывает у каждого, и это совершенно нормально.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31696" y="303366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разгрузка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встать, немного пройтись, расправить плечи и аккуратно размять шею и спину. Несколько спокойных движений помогают мышцам расслабиться и снова работать без лишнего напряжения.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2866" y="402258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спина утомилась, не стоит сразу делать резкие движения или долго сидеть в одной позе. Небольшой отдых, спокойная прогулка и смена деятельности помогают телу восстановиться.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для здоровой спины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ежедневных действий, которые помогают позвоночнику работать без лишней нагрузки.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319" y="1773923"/>
            <a:ext cx="137813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позвоночнике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умеет быть и гибким, и прочным одновременно. Он легко помогает наклоняться и поворачиваться, но при этом надёжно поддерживает всё тело каждый день.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Шея — чемпион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двигается шейный отдел. Благодаря ему мы можем смотреть по сторонам, кивать и быстро замечать, что происходит вокруг, почти как любопытный совёнок.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отделы позвоночника принимают на себя большую часть веса тела. Они помогают удерживать равновесие, когда мы стоим, идём, сидим или несем рюкзак.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спина получила травму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 и позвать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падения, удара или резкого движения нужно сразу сказать взрослому. Если появилась сильная боль, лучше не продолжать игру и не пытаться терпеть молча.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делать лишних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осмотра важно двигаться осторожно и не сгибать спину резко. Лишние рывки могут усилить боль, поэтому телу нужен покой и внимательное отношение.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Обратиться к врачу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боль не проходит или движения стали трудными, нужен врач. Только специалист сможет понять, насколько серьёзна травма, и подсказать правильную помощь.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позвоночник связан с дыханием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грудному отделу позвоночника прикреплены рёбра. Вместе они образуют грудную клетку, которая защищает сердце и лёгкие от ударов и помогает им работать спокойно.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при вдохе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вдыхает и выдыхает, грудная клетка немного расширяется и сужается. Позвоночник поддерживает это движение, чтобы дыхание проходило свободно и без лишнего напряжения.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Позвоночник, рёбра и мышцы действуют как дружная команда. Они не только помогают держать тело, но и участвуют в том, чтобы дыхание было ровным и удобным.
</a:t>
            </a:r>
            <a:endParaRPr lang="en-US" sz="10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позвоночник называют опорой тела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 голову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удерживает голову наверху, чтобы мы могли смотреть вперёд, поворачивать её и не терять равновесие. Без такой опоры движение было бы гораздо труднее.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вес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позвоночник вес верхней части тела передаётся к тазу и ногам. Благодаря этому нагрузка распределяется правильно, а стоять и ходить становится намного легче.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сидеть и наклоняться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садимся, наклоняемся или выпрямляемся, позвоночник остаётся прочной основой. Он позволяет телу менять положение, не теряя устойчивости и уверенности.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тело устойчивым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такой опоры не было, человек был бы гораздо менее устойчивым. Позвоночник помогает сохранять равновесие почти в каждом движении, даже самом маленьком.
</a:t>
            </a:r>
            <a:endParaRPr lang="en-US" sz="8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для сильной спины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4763075" y="217860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игры, зарядка и плавание укрепляют мышцы, которые помогают позвоночнику. Чем больше разумного движения, тем легче спине справляться с нагрузкой.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58075" y="26700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Сидеть ровно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полезно держать спину прямо, ставить ноги на пол и не сползать в бок. Так позвоночнику проще работать, а усталость приходит позже.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758075" y="31614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Носить рюкзак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лучше надевать на две лямки и не перегружать его лишними вещами. Тогда спина не будет тянуться в одну сторону и быстрее уставать.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58075" y="365281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перерывы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сидеть без движения, мышцы устают. Короткая разминка, вставание из-за стола и несколько шагов помогают спине отдохнуть и снова чувствовать себя бодро.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63075" y="4144211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спину во сне и игре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постель и осторожные игры помогают избежать лишней нагрузки и травм. Ночью спина отдыхает, а днём ей нужны разумные и безопасные движения.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— маленькие кости, большая работа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похож на умную и крепкую опору, которая помогает нам стоять, двигаться и расти. Если каждый день беречь спину, она долго будет помогать учиться, играть и радоваться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2026-05-26T11:18:33Z</dcterms:created>
  <dcterms:modified xsi:type="dcterms:W3CDTF">2026-05-26T11:18:33Z</dcterms:modified>
</cp:coreProperties>
</file>