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живое существо, тесно связанное с природой и её ресурсами.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виду Homo sapiens и является результатом долгой эволюции. Он отличается высокоразвитым разумом, трудовой деятельностью и социальной организацией среди живых организмов.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биологическом мире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имеет позвоночник и развитую нервную систему, благодаря чему способен к сложным движениям и обработке информации.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человека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— уникальная черта, позволяющая эффективно использовать руки для творчества и труда.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 сложен и адаптирован для поддержки тела и движения в различных условиях.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органы чувств, дающие возможность воспринимать и анализировать окружающий мир.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черты человека
</a:t>
            </a:r>
            <a:endParaRPr lang="en-US" sz="2928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развивают науку, искусство и мораль, формируя сложные культурные системы и традиции.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владеет речью, что позволяет передавать знания и идеи следующим поколениям через устную коммуникацию.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изобретательства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орудий труда и технологий — отличительная черта человека, обеспечивающая развитие общества.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формирует нормы и ценности, отличающие человека от животных стад и обеспечивающие совместное существование.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компоненты, необходимые для жизни человека
</a:t>
            </a:r>
            <a:endParaRPr lang="en-US" sz="1972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- источник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 человеку необходим свежий воздух, богатый кислородом. Загрязнение атмосферного воздуха влияет на здоровье и качество жизни людей.
</a:t>
            </a:r>
            <a:endParaRPr lang="en-US" sz="132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обмена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питьевая вода нужна для поддержания жизненных процессов и гигиены. Засухи и загрязнения наносит серьёзный урон экосистемам и человеку.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обеспечивает тепло и помогает синтезировать витамины в организме. Недостаток света влияет на настроение и обмен веществ.
</a:t>
            </a:r>
            <a:endParaRPr lang="en-US" sz="13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влияния человека на экосистемы
</a:t>
            </a:r>
            <a:endParaRPr lang="en-US" sz="285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Доисторические времена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осваивали природу охотой и собирательством, оказывая небольшое воздействие на природу.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вызвал массовое загрязнение почвы, воды и воздуха, вызвав серьёзные экологические проблемы.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влияние человека проявляется в перестройке экосистем, исчезновении видов и необходимости охраны природы.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сельскому хозяйству привёл к вырубке лесов и изменению природных ландшафтов.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2868" y="1479875"/>
            <a:ext cx="4172364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человек, животное, растение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особенности трёх форм жизни, выделяя уникальность каждой.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объединяет биологические признаки и социальные свойства, что делает его уникальным в природе.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планеты и нагрузка на природу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людей способствует росту потребления природных ресурсов и загрязнению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населения усилил давление на экологические системы и природные территории по всему миру.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человека на природу
</a:t>
            </a:r>
            <a:endParaRPr lang="en-US" sz="2947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создали множество охраняемых территорий для сохранения биоразнообразия. Кавказские заповедники стали примером сохранения уникальных видов.
</a:t>
            </a:r>
            <a:endParaRPr lang="en-US" sz="1308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«Посади дерево»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Общенациональная инициатива по восстановлению лесов помогает улучшать экологическую ситуацию и прививать любовь к природе.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технологий очистки воды снижает загрязнение рек и озёр, сохраняя здоровье экосистем 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уничтожает среды обитания животных, ведёт к сокращению биоразнообразия и разрушению экосистем. Это влияет на баланс природы и уменьшает ресурсы.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влияние человеческой деятельности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наносит серьёзный вред живым организмам и способствует развитию заболеваний у человека. Примеры — исчезновение озера Арал и сокращение численности амурских тигров.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остаётся одной из главных угроз, вызываемых промышленными выбросами, автомобильным транспортом и накоплением бытовых отходов в городах и населённых пунктах.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лесов приводит к утрате биологического разнообразия, нарушению экосистем и ухудшению климата, касаясь многих видов животных и растений, находящихся под угрозой вымирания.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экстремальные погодные явления, сокращение природных ресурсов и ухудшение условий жизни, что делает проблему глобальной для всех живых организмов на Земле.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проблемы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взаимосвязи человека и природы в экологической системе
</a:t>
            </a:r>
            <a:endParaRPr lang="en-US" sz="312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защитить природу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территорий, таких как заповедники и национальные парки, позволяет сохранить уникальные экосистемы и редкие виды животных и растений.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экологических программах и повышение экологического образования формируют ответственное отношение к ресурсам и способствуют их бережному использованию.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идея господства человека над природой, акцент делался на покорении и использовании природных ресурсов для развития цивилизации.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почитали природные явления, старались жить в гармонии с окружающим миром, связывая свои обычаи и верования с природой.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подчёркивают важность баланса и ответственности каждого за сохранение природы, что отражают взгляды Вернадского и Дарвина.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взглядов на роль человека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помогают формировать у людей, особенно молодёжи, осознание необходимости бережного отношения к миру природы.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художников И.И. Шишкина и И.И. Левитана передают красоту и величие природы, вдохновляя уважение к окружающей среде.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Ф.И. Тютчева и С.А. Есенина отражает трепетное отношение к природе, подчёркивая её уязвимость и значимость для человека.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искусстве и литературе
</a:t>
            </a:r>
            <a:endParaRPr lang="en-US" sz="3191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воздействия человека на природу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сельское хозяйство не только изменяют природные ландшафты, но и являются главными источниками загрязнения воды и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вклада каждого сектора помогает эффективно планировать меры по охране окружающей среды и снижению вредного воздействия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природных ресурсов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и возобновляемые источники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отходов и бережное расходование воды и электричества способствует сохранению окружающей среды. Экологическое воспитание помогает понять важность этих шагов.
</a:t>
            </a:r>
            <a:endParaRPr lang="en-US" sz="168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экологических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солнечной и ветровой энергетики уменьшает зависимость от вредных ископаемых источников. Городские «зелёные» зоны повышают качество воздуха и радуют жителей.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4900" y="1736750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каждого человека для защиты природы
</a:t>
            </a:r>
            <a:endParaRPr lang="en-US" sz="2778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помогает их переработать, снижая нагрузку на полигоны и уменьшает загрязнение почвы и водных объектов.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 минимуму потребления ресурсов способствует охране природных запасов и уменьшает вредные выбросы в атмосферу.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использование многоразовых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улучшают качество воздуха, формируют экологическое сознание и уменьшают количество мусора в природе.
</a:t>
            </a:r>
            <a:endParaRPr lang="en-US" sz="13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экологические проекты в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«Чистая Волга»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по очистке берегов и водных артерий Волги объединила волонтёров и экологов, способствуя восстановлению экосистемы и улучшению качества воды.
</a:t>
            </a:r>
            <a:endParaRPr lang="en-US" sz="132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«Сделаем!»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 местные акции по сбору мусора и высадке деревьев проходят по всей России, вовлекая тысячи добровольцев в заботу о природе.
</a:t>
            </a:r>
            <a:endParaRPr lang="en-US" sz="132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инициативы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учащихся в посадке аллей и раздельном сборе макулатуры способствует формированию экологической ответственности с детства.
</a:t>
            </a:r>
            <a:endParaRPr lang="en-US" sz="13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ответственность перед будущим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является неотъемлемой частью природы и обязан сохранять её. Только совместными усилиями и экологическим образованием мы сможем обеспечить гармоничное будущее для планеты.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2026-05-08T18:07:56Z</dcterms:created>
  <dcterms:modified xsi:type="dcterms:W3CDTF">2026-05-08T18:07:56Z</dcterms:modified>
</cp:coreProperties>
</file>