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регуляторные системы организма человека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системы обеспечивают согласованную работу органов и гомеостаз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регуляторных систем в эволюции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системы развивались с усложнением организмов, чтобы адаптироваться к внешним и внутренним изменениям среды. У сложных животных эти системы обеспечивают быстрые и точные реакции на разные сигналы.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поддерживается постоянная температура около 36,6°C, что необходимо для нормального функционирования клеток и ферментов. Отклонение вызывает сбои в обменных процессах.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глюкозы в крови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глюкозы строго регулируется в пределах 3,3–5,5 ммоль/л, чтобы обеспечить клетки энергией без повреждения сосудов и тканей.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Водно-солевой баланс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соотношение воды и солей в крови поддерживается для сохранения объёма крови и работы всех систем, особенно сердца и почек.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гомеостаза: поддержание внутренней среды
</a:t>
            </a:r>
            <a:endParaRPr lang="en-US" sz="25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регуляторных систем
</a:t>
            </a:r>
            <a:endParaRPr lang="en-US" sz="3043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— специализированные клетки, воспринимающие изменения внутренней или внешней среды, например, температурные или химические сигналы.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элементы — мозг или железы, которые анализируют сигналы и принимают решения по реакции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Эффекторы — мышцы или железы, выполняющие ответную реакцию, например, сокращение мышц или выделение пота.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человека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отделы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делится на центральный отдел, включающий головной и спинной мозг, и периферический отдел, состоящий из нервов по всему телу. Эта структура обеспечивает связь между органами.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контролирует движение, восприятие ощущений, регулирует работу внутренних органов и быстро реагирует на внешние раздражители, позволяя организму адаптироваться к окружающей среде.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передачи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распространяются по аксонам со скоростью до 120 метров в секунду, обеспечивая молниеносные реакции организма на события вокруг.
</a:t>
            </a:r>
            <a:endParaRPr lang="en-US" sz="1269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Синаптическая химия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местах контакта нейронов — синапсах — передача импульса происходит химически с помощью нейротрансмиттеров, таких как ацетилхолин и дофамин, что позволяет модулировать сигналы.
</a:t>
            </a:r>
            <a:endParaRPr lang="en-US" sz="124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нервного импульса: особенности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вегетативной нервной системы
</a:t>
            </a:r>
            <a:endParaRPr lang="en-US" sz="3375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внутренними органами происходит автоматически, без сознательного контроля, включая сердцебиение и дыхание.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активизирует организм, повышает давление и ускоряет пульс в ответ на стресс.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 способствует отдыху, замедляя сердечный ритм и снижая артериальное давление.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этими отделами важен для стабильного состояния организма и адаптации к меняющимся условиям.
</a:t>
            </a:r>
            <a:endParaRPr lang="en-US" sz="11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человека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эндокринным железам относятся гипофиз, щитовидная железа, надпочечники, поджелудочная и половые железы, каждая из которых выделяет специфические гормоны.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гормонов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регулируют обмен веществ, рост, половое созревание и реакцию на стресс, воздействуя на разные органы и поддерживая долгосрочное равновесие.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нервной и эндокринной систем
</a:t>
            </a:r>
            <a:endParaRPr lang="en-US" sz="288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действует почти мгновенно, тогда как гормональные сигналы распространяются медленнее, но имеют продолжительный эффект.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позволяют системам дополнять друг друга, обеспечивая как быструю, так и долговременную регуляцию организма.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2024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гормоны и их роль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снижает уровень сахара в крови, способствуя его усвоению клетками и регулируя обмен веществ.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активирует реакции стресса, увеличивает частоту сердцебиения, давление и дыхание для быстрой адаптации.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 стимулирует развитие костей и тканей, необходим для нормального роста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лимфоцитов в борьбе с инфекциями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— особые клетки иммунной системы, которые распознают и уничтожают вредоносные микроорганизмы. T-клетки атакуют заражённые клетки, а B-клетки вырабатывают специфические антитела, нейтрализующие вирусы и бактерии.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— защитники организма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— белки, которые связываются с чужеродными веществами, делая их безвредными. Они циркулируют в крови и помогают иммунитету быстро реагировать при повторном проникновении опасных агентов.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иммунной, нервной и эндокринной систем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тесно связана с нервной и эндокринной: стрессовые гормоны могут ослаблять иммунный ответ, а сигнал нервной системы влияет на активность иммунных клеток, обеспечивая комплексную защиту организма.
</a:t>
            </a:r>
            <a:endParaRPr lang="en-US" sz="111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защита и регуляция
</a:t>
            </a:r>
            <a:endParaRPr lang="en-US" sz="34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42869"/>
            <a:ext cx="3929100" cy="17045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регуляторных систем
</a:t>
            </a:r>
            <a:endParaRPr lang="en-US" sz="297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отражены ключевые особенности нервной, эндокринной и иммунной систем по скорости реакции, длительности эффекта и области действия.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поддержание здоровья требует слаженной работы всех трёх 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связь: контроль физиологических процессов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— способ поддерживать стабильность организма, реагируя на изменения. Она помогает организму корректировать работу систем для сохранения гомеостаза.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отклонении уровня глюкозы выделяется инсулин для снижения или глюкагон — для повышения. Это позволяет быстро адаптироваться к изменяющимся условиям.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 — наиболее распространённый тип — предотвращает чрезмерную активность систем, сохраняя баланс и защищая организм от перегрузок.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уровня глюкозы: пример обратной связи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регулирует сахар в крови с помощью инсулина, который снижает уровень глюкозы. При избытке глюкозы клетки активизируют её усвоение для поддержания нормального состояния.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Глюкагон, другой гормон поджелудочной, повышает уровень сахара в крови при его нехватке. Нарушения в этом механизме приводят к диабету, требующему медицинского контроля.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терморегуляция: роль в поддержании температуры
</a:t>
            </a:r>
            <a:endParaRPr lang="en-US" sz="233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выделяет пот, который при испарении охлаждает тело, помогая удерживать температуру в жару. Этот процесс важен для сохранения здоровья и предотвращения перегрева.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условиях сосуды сужаются, уменьшая приток крови к поверхности кожи. Это снижает теплопотери и помогает сохранять тепло внутри организма.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температуре сосуды кожи расширяются, увеличивая приток крови и отдачу тепла наружу. Это способствует быстрому снижению температуры тела.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Гипоталамус, «терморегулятор мозга», контролирует эти процессы, получая сигналы от кожи и внутренних органов и регулируя действия для поддержания оптимальной температуры.
</a:t>
            </a:r>
            <a:endParaRPr lang="en-US" sz="11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Активация защитных систем под воздействием стресса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стресса симпатическая нервная система стимулирует надпочечники к выбросу адреналина и кортизола. Это ускоряет сердцебиение и повышает кровяное давление, обеспечивая мышцы дополнительной энергией для быстрого реагирования.
</a:t>
            </a:r>
            <a:endParaRPr lang="en-US" sz="1059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перестройки и эмоциональная чувствительность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стресс вызывает не только физические, но и эмоциональные изменения. Гормональные скачки усиливают переживания, могут приводить к резким перепадам настроения и влиянию на общее самочувствие.
</a:t>
            </a:r>
            <a:endParaRPr lang="en-US" sz="1067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организма подростка на стресс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болезни регуляторных систем у подростков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1 типа возникает при неспособности поджелудочной железы вырабатывать достаточное количество инсулина, что нарушает обмен глюкозы и требует постоянного лечения.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щитовидной железы, такие как гипотиреоз и гипертиреоз, влияют на энергию тела, рост и настроение, вызывая у подростков утомляемость или беспокойство.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Неврозы и хронический стресс могут ослаблять нервную систему, вызывая бессонницу, повышенную раздражительность и затрудняя обучение и общение.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рефлекса: этапы быстрого автоматического ответа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обработки раздражителя и реакции организма.
</a:t>
            </a:r>
            <a:endParaRPr lang="en-US" sz="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регуляторных систем: пример интеграции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стрессе нервная система активирует быстрый ответ, включая повышение сердцебиения и возбуждение мышц, обеспечивая готовность организма к действию.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поддерживает реакцию, выделяя гормоны надпочечников, которые продлевают и усиливают эффекты стресса, обеспечивая энергию и контроль функций тела.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изменяет активность в ответ на стресс, что может ослаблять защиту организма или, наоборот, мобилизовывать силы для борьбы с угрозой.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регуляторных систем для здоровья подростка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забота о регуляторных системах помогают подросткам сохранять здоровье в период интенсивных изменений, предотвращать заболевания и успешно адаптироваться к новым жизненным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2026-05-09T21:17:04Z</dcterms:created>
  <dcterms:modified xsi:type="dcterms:W3CDTF">2026-05-09T21:17:04Z</dcterms:modified>
</cp:coreProperties>
</file>