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760" y="0"/>
            <a:ext cx="427453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104050"/>
            <a:ext cx="4485300" cy="935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красные водоросли — важные морские организмы с разной окраской и строением.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245425"/>
            <a:ext cx="52788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бурых и красных водорослей: значение и ключевые особенности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33615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2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76750" y="360000"/>
            <a:ext cx="44073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классификация водорослей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6850" y="2331350"/>
            <a:ext cx="4407300" cy="24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существуют более 1,5 млрд лет и делятся на бурые, красные и зелёные группы, различающиеся по эволюции и структуре.
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087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5262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бурых водорослей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64088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Макроцистис — самый крупный представитель бурых водорослей, достигает 60 метров. Тело состоит из ризоидов, осевого стебелька и плоских лопастей.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64088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строение тела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1263" y="3698175"/>
            <a:ext cx="3166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варьируется от зелёно-оливкового до насыщенно-бурого из-за разных пигментов. Встречаются как прямостоящие, так и сильно ветвящиеся виды.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801263" y="3080925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окраски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8863"/>
            <a:ext cx="8416500" cy="2104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и окраска красных водорослей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7125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обычно мельче, их длина редко превышает 2 метра. Тело состоит из пластинчатых, нитевидных или разветвлённых частей.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19000" y="1433475"/>
            <a:ext cx="3465000" cy="10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Преобладающими пигментами являются фикоэритрин и фикоцианин, придающие красные, розовые и пурпурные оттенки. Они часто образуют мохообразные ковры на скалах.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хлоропласты с хлорофиллами a и c, а также пигмент фукоксантин, ответственный за бурый цвет.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представлена целлюлозой и альгинатами; в цитоплазме находятся вакуоли с йодом и танинами.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бурых водорослей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Запасным веществом служит ламинарин. Клетки соединяются плазмодесмами, обеспечивая многоклеточность таллома.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содержатся хлорофилл a, а также фикоэритрин и фикоцианин, что определяет их красную окраску.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Запасное вещество — флоридовый крахмал, уникальное соединение среди водорослей.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клеток красных водорослей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Межклеточные поры обеспечивают обмен веществ и сигналов, что поддерживает согласованную работу тканей.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состоит из агароидов и каррагинанов, важных для промышленного применения.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пигменты бурых и красных водорослей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определяют не только окраску, но и фотосинтетическую эффективность разных видов.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различающихся пигментов отражает специфику адаптации бурых и красных водорослей к среде.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морских биологов, 2022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бурых водорослей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зона — холодные и умеренные моря Северного полушария, включая берега Японии и Норвегии.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 растут в зоне прибоя на глубинах до 30 метров, где питательные вещества доступны в избытке.
</a:t>
            </a:r>
            <a:endParaRPr lang="en-US" sz="1700" dirty="0"/>
          </a:p>
        </p:txBody>
      </p:sp>
      <p:sp>
        <p:nvSpPr>
          <p:cNvPr id="10" name="Text 4"/>
          <p:cNvSpPr txBox="1"/>
          <p:nvPr/>
        </p:nvSpPr>
        <p:spPr>
          <a:xfrm>
            <a:off x="3204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формируют подводные леса, обеспечивая среду обитания для многих морских животных.
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среда обитания красных водорослей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встречаются преимущественно в тёплых тропических и субтропических морях.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представители включают порфиру, делесерию и филлофору, важные для экосистем и человека.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приспособились к жизни в пресных водах, хотя большинство — морские растения.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особым пигментам они способны расти на глубинах до 200 метров, где свет очень слабый.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17510"/>
            <a:ext cx="4348200" cy="2826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представители бурых и красных водорослей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перечисляет главных представителей с их характеристиками и значением.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отражает адаптивные стратегии и промышленное значение водорослей.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биология: Атлас видов, 2023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4972" y="1477975"/>
            <a:ext cx="2734056" cy="3305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бурых водорослей: основные этапы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бурых водорослей включает чередование двух поколений: спорофита — крупного, диплоидного растения, и гаметофита — меньшего, гаплоидного организма. Спорофит формирует спорангии, в которых развиваются подвижные зооспоры.
</a:t>
            </a:r>
            <a:endParaRPr lang="en-US" sz="1700" dirty="0"/>
          </a:p>
        </p:txBody>
      </p:sp>
      <p:sp>
        <p:nvSpPr>
          <p:cNvPr id="9" name="Text 3"/>
          <p:cNvSpPr txBox="1"/>
          <p:nvPr/>
        </p:nvSpPr>
        <p:spPr>
          <a:xfrm>
            <a:off x="6048000" y="2062950"/>
            <a:ext cx="2736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Гаметофиты производят половые клетки — яйцеклетки и сперматозоиды, необходимые для размножения. Настройки среды и сезонные факторы существенно влияют на успех встреч этих поколений и развитие нового спорофита.
</a:t>
            </a:r>
            <a:endParaRPr lang="en-US" sz="1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555" y="1582600"/>
            <a:ext cx="8420889" cy="3200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жизненного цикла красных водорослей
</a:t>
            </a:r>
            <a:endParaRPr lang="en-US" sz="2313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993800"/>
            <a:ext cx="77376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современной учебной биологии водорослей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524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водоросли формируют подводные леса, создавая уникальную среду обитания для многочисленных морских организмов, включая рыбы и беспозвоночных.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60000"/>
            <a:ext cx="82593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бурых водорослей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6212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того, бурые водоросли защищают берега от береговой эрозии благодаря своей плотной структуре и способствуют питанию морских животных.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68925" y="2161400"/>
            <a:ext cx="2406300" cy="246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важную роль в фотосинтезе, производя кислород и участвуя в глобальном круговороте углерода и других веществ в морских экосистемах.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9988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водоросли содействуют биоминерализации, формируя известковые отложения, которые укрепляют коралловые рифы и поддерживают морские экосистемы.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281649" y="1685064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плотные ковры на поверхности рифов, создавая благоприятные условия для обитания и размножения многих морских организмов.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 красных водорослей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52816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помогают стабилизировать грунт на морском дне, предотвращая его смыв и обеспечивая структуру для других морских организмов.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998849" y="3201851"/>
            <a:ext cx="33684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рыбы и ракообразные активно используют заросли красных водорослей как укрытие и пищевой ресурс на начальных этапах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2400" y="1328907"/>
            <a:ext cx="3430800" cy="15947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925" y="1328907"/>
            <a:ext cx="3430800" cy="15947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9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и хозяйственное значение бурых водорослей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184563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активно используется в пищевой промышленности для производства морской капусты – популярного продукта в России и других странах. Она богата йодом и витаминами, что повышает её питательную ценность.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184563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Ламинария — ценное пищевое сырьё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793088" y="3698175"/>
            <a:ext cx="31662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бурых водорослей получают альгинаты — природные добавки, которые применяются в пищевой, текстильной и фармацевтической промышленности. Также их используют как удобрения и корм для животных, способствуя устойчивому сельскому хозяйству.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793088" y="2940078"/>
            <a:ext cx="3166200" cy="5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Альгинаты и их применение в промышленности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3222" y="-28725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4407300" cy="13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и хозяйственное применение красных водорослей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70475" y="208470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Порфира, известная как нори, широко применяется в японской кухне, особенно в приготовлении суши и роллов, благодаря своему вкусу и питательным свойствам.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0475" y="3604050"/>
            <a:ext cx="3796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красных водорослей получают агар-агар и каррагинан, которые используются как загустители в пищевой промышленности, косметике и микробиологии, а также находят применение в медицине.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78073"/>
            <a:ext cx="4348200" cy="33052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7501500" cy="92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бурых и красных водорослей в мировое хозяйство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4903200" y="1713000"/>
            <a:ext cx="3880800" cy="102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урожая этих водорослей используется в пищевой промышленности, что подчёркивает их экономическую важность в мировом масштабе.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903200" y="2918150"/>
            <a:ext cx="38808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преобладание красных водорослей по объёмам сбора, что связано с их широким применением в пищевой и технической сферах.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4903200" y="4358525"/>
            <a:ext cx="38808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CD96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 год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9988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потепление влияет на температурный режим морских вод, нарушая условия обитания бурых и красных водорослей и снижая их численность.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81650" y="1703121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 — нефтью, пластиком и другими отходами — ухудшает качество среды, негативно сказываясь на здоровье водорослей и морских экосистем.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угрозы и охрана водорослей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281650" y="3219897"/>
            <a:ext cx="33684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водорослей создаются морские заповедники, внедряются экологичные методы сбора и культивирования, а также проводится регулярный мониторинг состояния популяций.
</a:t>
            </a:r>
            <a:endParaRPr lang="en-US" sz="122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142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использования и научные исследования водорослей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827075"/>
            <a:ext cx="360000" cy="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области биотехнологии развиваются методы получения биотоплива из водорослей, что обещает снижать зависимость от ископаемого топлива.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804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исследования способствуют пониманию адаптаций водорослей, что помогает использовать их потенциал в медицины и охране окружающей среды.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56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культивирования совершенствуются для увеличения урожайности и более устойчивого использования водорослей в промышленности.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08000" y="2062950"/>
            <a:ext cx="1980000" cy="27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пигментов и полисахаридов водорослей открывают новые возможности для создания лекарственных препаратов и косметических средств.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9847" y="0"/>
            <a:ext cx="414895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6200" y="1761600"/>
            <a:ext cx="4360500" cy="127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Бурые и красные водоросли — незаменимые компоненты морских экосистем и важные ресурсы для человека. Их изучение и сохранение обеспечивают экологический баланс и развитие промышленности.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376200" y="3245425"/>
            <a:ext cx="43605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бурых и красных водорослей в экологии и хозяйстве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2026-05-08T22:50:24Z</dcterms:created>
  <dcterms:modified xsi:type="dcterms:W3CDTF">2026-05-08T22:50:24Z</dcterms:modified>
</cp:coreProperties>
</file>