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России: огромная страна, разные природные и хозяйственные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на 17,1 млн км²: от европейских равнин до восточных территорий. Регионы разные, но связаны общей системой.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— часть страны, объединённая общими природными условиями, населением, хозяйством или историей. Россия административно делится на 89 субъектов, а для сравнения используют федеральные округа.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регион и как устроено деление России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анализируют регионы России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маршрута: от крупных делений к деталям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00582"/>
            <a:ext cx="4063200" cy="2429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частей страны по центрам, природе и ведущим занятиям помогает увидеть различия и общие закономерности.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и положение на карте подсказывают, какие отрасли развиваются, а какие задачи решаются через транспорт и услуги.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федеральных округов (по данным административного устройства и общих характеристик регионов).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России и их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царят арктические пустыни, тундра и лесотундра. Там очень короткое лето и скудная растительность. Люди приспосабливаются: важны добыча, сезонные маршруты и транспорт, который соединяет удалённые территории.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Арктики и почти безлесные ландшафты
</a:t>
            </a:r>
            <a:endParaRPr lang="en-US" sz="98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части страны широко распространены тайга, смешанные леса и лесостепь. Такие природные условия поддерживают лесное хозяйство и местные промыслы. Здесь легче строить дороги и развивать сельское хозяйство, чем на крайнем севере.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смешанные леса как «зелёный пояс» России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встречаются степи и полупустыни, а ещё — горные территории Кавказа и Алтая. В степных районах развиваются земледелие и животноводство, а в горах — курорты и туризм. Почти везде решает климат и рельеф.
</a:t>
            </a:r>
            <a:endParaRPr lang="en-US" sz="904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полупустыни и горы: разные способы жизни
</a:t>
            </a:r>
            <a:endParaRPr lang="en-US" sz="103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зоны «рисуют» карту расселения и 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крупным по населению территориям (точные значения на слайде не указаны).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население России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чаще тяготеет к городам и агломерациям: там много рабочих мест, транспорта, школ и медицинских услуг.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тёплые районы и столицы обычно заселены плотнее; суровый климат и большие расстояния снижают плотность.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концентрирует политическую жизнь, управление, финансы и деловые связи. Поэтому сюда постоянно приезжают специалисты из разных регионов.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развиты машиностроение и приборостроение, а также пищевые производства. Центр удобен тем, что рядом много образовательных учреждений и поставщиков.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работают университеты, исследовательские организации и лаборатории. Это поддерживает подготовку кадров и развитие современных отраслей.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железных и автомобильных дорог связывает Центральную Россию с остальной частью страны. Благодаря этому проще доставлять людей и грузы.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Россия: историческое ядро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крупнейший город Северо-Запада. Он сочетает роль порта с промышленными и культурными функциями.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судостроению, транспортной инфраструктуре и логистике регион активно участвует в перевозках. Также развиваются лесная и целлюлозно-бумажная промышленность.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Балтийскому морю усиливает торговые связи со странами Европы. В районе есть и лесные территории, и крупные транспортные узлы.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Северо-Западная Россия: выход к Балтийскому морю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83522"/>
            <a:ext cx="4063200" cy="2463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и положение на карте формируют «профиль» отраслей: где-то добывают сырьё, где-то перерабатывают и производят товары.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 чаще всего опирается на местные ресурсы и удобство транспортного положения.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ключевым отраслям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 хозяйственной специализации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расположен на границе Европы и Азии и известен как один из главных промышленных районов страны. Здесь сосредоточены месторождения железных, медных и других руд.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центры — Екатеринбург, Челябинск и Пермь. Урал соединяет добычу сырья, производство и транспорт, поэтому предприятиям легко получать материалы и отправлять готовую продукцию.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промышленный пояс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богата ресурсами, а большие расстояния и суровые условия делают ключевыми транспортные «коридоры» и добывающие центры.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крупных городов помогает увидеть, как население сосредотачивается в узлах на больших территориях.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атласы и школьные карты географии России (пример крупнейших городов региона)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Климатологические классификации, используемые в школьных курсах географии (перечень типов климатов)
</a:t>
            </a:r>
            <a:endParaRPr lang="en-US" sz="96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от арктического до субтропического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климата различаются по температуре и продолжительности сезонов, поэтому в разных районах по-разному работают транспорт, строительство и сельское хозяйство.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поясов объясняет, почему природные условия формируют разные способы жизни и хозяйственные специализации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коммуникации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Тихому океану делает регион естественным морским «мостом» и усиливает роль портов, рыболовства и судоремонта в экономике.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узлы и добыча ресурсов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Владивосток, Хабаровск, Южно-Сахалинск и Петропавловск-Камчатский связаны с отправкой сырья и продукции, а также с обслуживанием промыслов.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 для связи с центром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 центральной части страны повышает значение магистралей и транспортных маршрутов: именно они соединяют отрасли и населённые пункты.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океан, порты и азиатское направление связей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и тёплый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создают особые ландшафты и микроклимат, а тёплые условия помогают развивать сельское хозяйство и поддерживать активную жизнь многих населённых пунктов.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 и виноградарство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развиты садоводство и виноградарство, а также переработка сельхозпродукции: это превращает урожай в товары и повышает устойчивость местной экономики.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и производственные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дополняется заготовкой и переработкой продукции, поэтому хозяйство работает не только «на сырьё», но и на выпуск готовых продуктов для рынка.
</a:t>
            </a:r>
            <a:endParaRPr lang="en-US" sz="1583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и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Минеральные Воды, Черноморское побережье и горнолыжные районы формируют сезонный спрос на отдых, а инфраструктура туризма связывает местные отрасли и услуги.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горы, народы и рекреационные ресурсы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766" y="1497250"/>
            <a:ext cx="3659618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города выполняют разные роли: от управления и науки до портовой логистики и промышленного производства.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усиливает «свою» часть страны: одни концентрируют управление и услуги, другие — промышленность и транспортные потоки.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региональной географии России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России и их региональные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определяют повседневную жизнь и хозяйство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рельеф → выбор занятий населения → размещение городов и дорог → развитие хозяйства → уровень жизни и специализация региона.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десятки народов, и многие общины сохраняют свои традиции. Помимо русских, заметны татары, башкиры, чуваши, якуты, буряты, чеченцы и удмурты.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поддерживаются национальные языки, традиционные праздники и особенности повседневной культуры — кухня, музыка и народные промыслы. Это особенно заметно в республиках и автономных округах.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культурное разнообразие характерно и для крупных многонациональных городов, где люди разных регионов учатся, работают и развивают общественные инициативы.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школы, театры и национальные центры помогают сохранить местные традиции и передать их молодому поколению, делая культуру частью школьного и городского быта.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регионов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форматы статистического сравнения регионов (набор параметров)
</a:t>
            </a:r>
            <a:endParaRPr lang="en-US" sz="113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регионов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ведут по нескольким показателям сразу: доходам, дорожной доступности, наличию крупных городов и активности промышленности.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высокие значения чаще встречаются там, где сосредоточены столица, производство и транспортные узлы, тогда как дальние районы остаются менее плотно освоенными.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обеспечивают страну полезными ископаемыми, продуктами питания, промышленными товарами и культурными традициями. Одни территории добывают ресурсы, другие специализируются на переработке и выпуске продукции.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регионы создают транспортные связи: маршруты между районами формируют общероссийский рынок, где товары и услуги находят своих покупателей.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разным специализациям и условиям складывается единое экономическое пространство, а разнообразие регионов делает развитие страны более устойчивым и многогранным.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регионы в единой стране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отличаются природой, климатом, населением, хозяйством и культурой, но вместе образуют целостное государство. Понимание различий помогает связать карту, условия жизни и развитие экономики.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регионы России образуют единую, но очень разную страну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2026-05-11T21:18:44Z</dcterms:created>
  <dcterms:modified xsi:type="dcterms:W3CDTF">2026-05-11T21:18:44Z</dcterms:modified>
</cp:coreProperties>
</file>