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5 классе: что уже умеют и чему учатся дальше
</a:t>
            </a:r>
            <a:endParaRPr lang="en-US" sz="2457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Переходим от слов к фразам, диалогам и коротким текстам.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пятикласснику английский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понимать надписи, песни, инструкции и простые диалоги. В 5 классе школьники переходят от отдельных слов к коротким фразам, опираясь на уже знакомые буквы, слова и вопросы из начальной школы.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62" y="3185803"/>
            <a:ext cx="792600" cy="704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975" y="1536980"/>
            <a:ext cx="792600" cy="6340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975" y="3174770"/>
            <a:ext cx="72660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изучают на уроках английского в 5 классе
</a:t>
            </a:r>
            <a:endParaRPr lang="en-US" sz="2431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учатся понимать короткие команды, знакомые слова и простые реплики на слух, выделять главное и реагировать без долгих пауз.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Пятиклассники читают знакомые слова, подписи, небольшие тексты и учатся находить в них имена, числа, время и нужную информацию.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дети отрабатывают приветствие, ответы по образцу и мини-диалоги о себе, семье, школе, еде и увлечениях.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пишут простые предложения, вставляют пропущенные слова, подписывают картинки и составляют короткие ответы по теме урока.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683" y="701100"/>
            <a:ext cx="3811934" cy="405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 alphabet and pronunciation
</a:t>
            </a:r>
            <a:endParaRPr lang="en-US" sz="2108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320000" y="1286225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букв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алфавит включает 26 букв. Важно не просто назвать их, а связать букву со звуком и замечать, что чтение зависит от слова.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320000" y="2468816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звукам [θ], [ð], [w], [h], которых нет в русском языке. Их нужно слушать, повторять и сравнивать с образцом.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320000" y="3651406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слов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примерах apple, school, thank you, this, window удобно видеть, что одна и та же буква может звучать по-разному в разных словах.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работать с новым английским словом
</a:t>
            </a:r>
            <a:endParaRPr lang="en-US" sz="2527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изучения слова на уроке и дома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Приветствие, знакомство и вежливые фразы
</a:t>
            </a:r>
            <a:endParaRPr lang="en-US" sz="2321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00" y="2082203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Hello! , Hi! , Good morning! и Goodbye! помогают начать и завершить разговор на уроке, при встрече с одноклассником или новым человеком.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55108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What’s your name? , My name is… и Nice to meet you нужны, чтобы представиться и вежливо поддержать первый короткий диалог.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29816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о себе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 How are you? пятиклассники отвечают I’m fine, thank you. Такие модели помогают говорить уверенно и без лишних пауз.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804559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please, thank you и sorry делают речь доброжелательной и уместной в классе, в паре и в любой простой ситуации общения.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916974"/>
            <a:ext cx="4646100" cy="14826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говорить о предмете, месте урока и нужных вещах на английском.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школьная лексика 5 класса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и кабинеты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слова помогают быстро описывать расписание, кабинет и подготовку к уроку.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структура тем курса 5 класса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в учебном году
</a:t>
            </a:r>
            <a:endParaRPr lang="en-US" sz="201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курса связаны с жизнью ученика, поэтому их удобно использовать в коротких рассказах, парах и мини-диалогах.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места занимают повседневные темы: они дают основу для общения и повторяются в разных видах работы.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Числа, даты и время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928535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до 100
</a:t>
            </a:r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школьники повторяют числа и учатся быстро называть возраст, номер телефона и простые количества без долгой паузы.
</a:t>
            </a:r>
            <a:endParaRPr lang="en-US" sz="1140" dirty="0"/>
          </a:p>
        </p:txBody>
      </p:sp>
      <p:sp>
        <p:nvSpPr>
          <p:cNvPr id="11" name="Text 3"/>
          <p:cNvSpPr txBox="1"/>
          <p:nvPr/>
        </p:nvSpPr>
        <p:spPr>
          <a:xfrm>
            <a:off x="2694897" y="1468595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на часах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модели It is seven o’clock и It is half past five, а также quarter past и quarter to.
</a:t>
            </a:r>
            <a:endParaRPr lang="en-US" sz="1296" dirty="0"/>
          </a:p>
        </p:txBody>
      </p:sp>
      <p:sp>
        <p:nvSpPr>
          <p:cNvPr id="12" name="Text 4"/>
          <p:cNvSpPr txBox="1"/>
          <p:nvPr/>
        </p:nvSpPr>
        <p:spPr>
          <a:xfrm>
            <a:off x="4447110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
</a:t>
            </a:r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тренируются говорить и писать даты, например Monday, the 12th of September, используя порядок слов по образцу.
</a:t>
            </a:r>
            <a:endParaRPr lang="en-US" sz="1261" dirty="0"/>
          </a:p>
        </p:txBody>
      </p:sp>
      <p:sp>
        <p:nvSpPr>
          <p:cNvPr id="13" name="Text 5"/>
          <p:cNvSpPr txBox="1"/>
          <p:nvPr/>
        </p:nvSpPr>
        <p:spPr>
          <a:xfrm>
            <a:off x="6206485" y="1468582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навыки нужны, чтобы понимать расписание уроков, кружков, контрольных и домашних заданий, а также самим задавать вопросы о времени.
</a:t>
            </a:r>
            <a:endParaRPr lang="en-US" sz="11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в 5 классе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нужен для фактов, привычек и расписания. С его помощью легко сказать о регулярных действиях, школьном дне и обычных делах дома.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Утвердительные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утвердительных предложениях к he, she, it обычно добавляется окончание -s: plays, likes, goes. Это одна из самых частых орфографических ошибок.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и 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строится с do not или does not, а вопрос — с do или does. Важно не забывать о порядке слов в предложении.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I go to school at 8 o’clock, She reads books every day и He plays football on Sundays помогают говорить о привычках просто и понятно.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про школьный день и распорядок
</a:t>
            </a:r>
            <a:endParaRPr lang="en-US" sz="259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по часам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утро Петя смотрит на часы, быстро встаёт и собирает рюкзак. Сначала он завтракает, потом идёт в школу. Такая цепочка действий помогает легко запомнить слова по теме daily routine и рассказать о своём дне по порядку.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 — домашние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Маша возвращается домой, делает домашнее задание и немного отдыхает. Иногда она читает английский текст вслух, а иногда повторяет слова на карточках. Наречия usually и sometimes делают её рассказ точнее и естественнее.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заканчивается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школьник готовит портфель на завтра, ужинает с семьёй и ложится спать. В таком коротком рассказе легко использовать слова always и never, если говорить о привычках. Часы и последовательность действий помогают понять, что было сначала, а что потом.
</a:t>
            </a:r>
            <a:endParaRPr lang="en-US" sz="13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рассказ о себе по шагам
</a:t>
            </a:r>
            <a:endParaRPr lang="en-US" sz="2726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личного рассказа для устного ответа в 5 классе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099934"/>
            <a:ext cx="4646100" cy="1079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название занятия связано с действием и формой глагола в предложении.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 теме hobbies для 5 класса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и примеры предложений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глагола меняется в зависимости от лица и числа, поэтому важно сразу учить слово вместе с примером.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сравнение частоты употребления в речи пятиклассников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которые помогают говорить о предпочтениях
</a:t>
            </a:r>
            <a:endParaRPr lang="en-US" sz="1906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особенно полезны в коротких ответах и простых рассказах о себе.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удобны like и can: они быстро помогают выразить мнение, умение и желание без сложных конструкций.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60–120 слов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обычный объём текста для пятого класса.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объём позволяет читать без перегрузки и сразу искать знакомые слова, даты, имена и место действия.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материалы по английскому языку для 5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Письмо: простые предложения и орфография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8035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 с основы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составь короткое предложение по образцу, а затем проверь порядок слов. В английском важно помнить: подлежащее, затем сказуемое и только потом остальная информация.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512959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 за заглавными буквами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Имена, дни недели и месяцы пишутся с большой буквы. Эта привычка помогает делать письмо аккуратным и сразу показывает, что ученик знает правило оформления.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4558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забывай знаки конца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утверждения ставится точка, а в вопросе — вопросительный знак. Эти маленькие детали делают текст понятным и помогают избежать типичных ошибок.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78213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окончание -s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настоящем простом времени форма глагола с he, she, it часто получает -s. Если сразу перечитать текст, легче заметить пропуск и исправить его до сдачи работы.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830" y="2403449"/>
            <a:ext cx="2736240" cy="2374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942" y="2403402"/>
            <a:ext cx="2736240" cy="2374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Инструменты, которые помогают учить английский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рядом с тетрадью
</a:t>
            </a:r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словарь помогает быстро найти перевод, транскрипцию и пример употребления слова. Когда рядом лежит тетрадь, ученик сразу записывает новое слово и не откладывает повторение на потом.
</a:t>
            </a:r>
            <a:endParaRPr lang="en-US" sz="1399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для короткого повторения
</a:t>
            </a:r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удобно разложить на столе или держать в руках по дороге в школу. На одной стороне можно написать слово, а на другой — перевод или картинку, чтобы запоминать быстрее.
</a:t>
            </a:r>
            <a:endParaRPr lang="en-US" sz="1292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Аудиозапись и приложение в телефоне
</a:t>
            </a:r>
            <a:pPr algn="l" indent="0" marL="0">
              <a:lnSpc>
                <a:spcPct val="115000"/>
              </a:lnSpc>
              <a:buNone/>
            </a:pPr>
            <a:r>
              <a:rPr lang="en-US" sz="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приложение и аудиозапись помогают услышать правильное произношение и потренировать чтение вслух. Если рядом есть смартфон, легче повторять слова даже в короткие свободные минуты.
</a:t>
            </a:r>
            <a:endParaRPr lang="en-US" sz="120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подготовиться к уроку английского
</a:t>
            </a:r>
            <a:endParaRPr lang="en-US" sz="2726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мини-подготовка: повторение слов, чтение, аудирование и разговорная тренировка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916974"/>
            <a:ext cx="4646100" cy="14826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что большинство ошибок исправляется простой и регулярной практикой.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опыт обучения английскому в 5 классе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и как их избежать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тренироваться понемногу, но регулярно, ошибки быстрее становятся привычными и перестают мешать ответу.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5 классе становится понятнее через ежедневную практику
</a:t>
            </a:r>
            <a:endParaRPr lang="en-US" sz="1939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Пятикласснику важно не просто знать слова, а регулярно использовать их в чтении, письме и короткой речи. Постепенные шаги делают английский уверенным и понятным.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2026-05-30T12:00:16Z</dcterms:created>
  <dcterms:modified xsi:type="dcterms:W3CDTF">2026-05-30T12:00:16Z</dcterms:modified>
</cp:coreProperties>
</file>