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Духовно-нравственное здоровье общества как фактор национальной безопасности России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людей укрепляют устойчивость государства и снижают внутренние угрозы.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ОБЗР национальную безопасность рассматривают шире внешней защиты: важны устойчивость общества, ответственность граждан и умение противостоять внутренним рискам. Это особенно значимо для старшеклассников как основа зрелого поведения.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на ОБЗР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состояние общества, в котором ценятся жизнь, честность, ответственность, милосердие, справедливость и уважение к закону. Оно проявляется в доверии между людьми и готовности действовать ради общего блага.
</a:t>
            </a:r>
            <a:endParaRPr lang="en-US" sz="1114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нравственное пространство поддерживает семью, школу, культуру, историческую память и труд. Такие ориентиры помогают людям сотрудничать, соблюдать правила и сохранять уважение к личности.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эти основания ослабевают, растут равнодушие, грубость, цинизм и конфликты. Общество становится более уязвимым к агрессии, социальному разобщению и отказу от ответственности.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духовно-нравственного здоровья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традиции семья всегда была первой школой уважения, заботы и ответственности. Именно дома ребёнок учится слушать старших, помогать близким и понимать, что личные поступки влияют на общее благополучие семьи.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взаимная поддержка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соединяет поколения и делает ценности живыми, а не формальными. Школьный музей, мемориал или семейный архив напоминают, что уважение к подвигам предков связано с готовностью отвечать за настоящее.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и служение Отечеству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исторически развивалась как многонациональное и большое по территории государство, где особенно важны взаимопомощь и согласие. Трудовая добросовестность, уважение к старшим и умение действовать вместе укрепляют общественную устойчивость.
</a:t>
            </a:r>
            <a:endParaRPr lang="en-US" sz="1061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коллективная солидарность
</a:t>
            </a:r>
            <a:endParaRPr lang="en-US" sz="1223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ценностей в российской истории и культуре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обобщённых тенденций общественной активности и социальных рисков; без привязки к одной статистической выборке.
</a:t>
            </a:r>
            <a:endParaRPr lang="en-US" sz="74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демонстрируют, что социальная устойчивость зависит не только от правил, но и от повседневного участия людей в общих делах.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доверие и активность, тем выше риски конфликтов и правонарушений. Поддержка ценностей укрепляет безопасность и снижает напряжённость.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ослабление ценностей отражается на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узнаёт, что такое добро, долг, уважение и забота. Здесь формируются привычки общения, первые представления о границах допустимого и отношение к людям рядом.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пример особенно важен в конфликтных ситуациях. Если взрослые умеют слушать, договариваться и отвечать за слова, подросток перенимает самоконтроль, честность и уважение к труду.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внимания, постоянные ссоры и отсутствие доверия ослабляют эмоциональную устойчивость. В такой среде подросток чаще замыкается, ищет признание вне семьи и легче поддаётся деструктивному влиянию.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среда нравственного воспитания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институты действуют по-разному, но вместе создают устойчивую ценностную среду для подростка.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согласованная работа семьи, школы, культуры и медиасреды; слабость одного звена повышает общие риски.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Стратегии национальной безопасности РФ и практики воспитательной работы в школе.
</a:t>
            </a:r>
            <a:endParaRPr lang="en-US" sz="816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Институты, формирующие духовно-нравственные ценности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предметам, но и совместной жизни. На уроках и классных часах формируются дисциплина, уважение к личности, честность, умение соблюдать правила и отвечать за поступки.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ОБЗР и обществознание помогают связать знания с гражданской зрелостью. Через символику, нормы безопасности, правовую культуру и общественно полезные дела школьник осваивает ответственность перед людьми и страной.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 воспитании гражданина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духовно-нравственная устойчивость подростка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устойчивости через семейную, школьную и общественную среду, а также через риски деструктивного влияния.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несут фейки, манипуляции и экстремистские идеи. Они искажают картину мира, подменяют личное мнение чужими установками и разрушают доверие к семье, школе и обществу.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видеоплатформы быстро формируют у подростка представления о норме: яркость, успех любой ценой и постоянное сравнение с другими вытесняют вдумчивое отношение к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критическое мышление, тем легче подросток принимает ложную информацию за правду. Поэтому медиаграмотность становится важной частью личной и общественной безопасности.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Агрессивный контент и культ потребления снижают чувствительность к чужим чувствам. Постепенно это ослабляет уважение к труду, правилам поведения и ответственности за собственные слова и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среда как фактор угрозы ценностям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 основе обобщения факторов подростковой уязвимости, без использования статистических данных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усиливаются, когда несколько факторов действуют одновременно и взаимно подкрепляют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сочетание семейных, школьных и цифровых рисков, тем выше вероятность деструктивного поведения.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уязвимости молодёжи к деструктивному влиянию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начинается со знания истории страны, уважения к её символам и понимания того, как достижения прошлых поколений связаны с настоящим и будущим России.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патриотизм — это участие в жизни класса, школы и района, когда личные усилия становятся вкладом в общее благо и общественную устойчивость.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Отечеству выражается не только в больших поступках, но и в ежедневной учёбе, честном труде, соблюдении правил, помощи людям и готовности брать ответственность.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и служение как элементы национальной безопасности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войне, трудовых свершениях, подвигах защитников страны и семейных историях помогает молодёжи видеть свою жизнь частью большой исторической линии России.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узнаёт судьбы предков и видит живые следы прошлого в музее, архиве или мемориале, формируется уважение к ответственности, жертве и преемственности.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памяти и преемственность поколений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нравственных ориентиров, используемых в курсе ОБЗР и гражданско-нравственном воспитании
</a:t>
            </a:r>
            <a:endParaRPr lang="en-US" sz="108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личных качеств с состоянием общества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нравственные ориентиры поддерживают доверие и порядок, а их ослабление повышает риск конфликтов, буллинга и разобщённости.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ориентиры и общественная устойчивость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духовно-нравственных угроз среди подростков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профилактики основана на раннем выявлении рисков и поддержке в семье, школе и сообществе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правовые рамки, образовательные стандарты и меры защиты детей, чтобы духовно-нравственные ценности опирались на понятные нормы и реальную безопасность.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волонтёрские объединения, общественные организации и религиозные общины переводят ценности в повседневную практику взаимопомощи, дисциплины и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личный пример взрослых: именно он показывает подростку, что уважение к закону и людям подтверждается поступками, а не только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результат возникает тогда, когда нормы, воспитание и общественное участие действуют согласованно и поддерживают доверие между людьми и институтами.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гражданского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 основе качественного сопоставления социальных показателей без привязки к одной статистической базе
</a:t>
            </a:r>
            <a:endParaRPr lang="en-US" sz="88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Сплочённость заметна не только в статистике, но и в готовности людей участвовать в общих делах и поддерживать друг друга.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доверие и участие выше, общество лучше переносит кризисы и меньше поддаётся манипуляциям.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сплочённость и её показатели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53304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укрепления духовно-нравственного здоровья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памяти, музеи, поисковая работа и встречи с очевидцами связывают знания с личным переживанием истории, развивая уважение к подвигу и преемственности.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памяти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проверять источники, замечать манипуляции и распознавать эмоциональное давление защищает подростка от деструктивного контента и помогает сохранять критическое мышление.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и объединения дисциплинируют, снижают риск праздного поведения и дают подростку безопасную среду, где развивается самоконтроль, настойчивость и командная ответственность.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творчество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дела, разговоры и ритуалы поддержки помогают ребёнку чувствовать принадлежность к семье, усваивать уважение, заботу и ответственность как норму повседневной жизни.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дела учат видеть чужую потребность, действовать без ожидания выгоды и понимать, что общественная польза формируется через конкретные поступки.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молодые люди становятся ресурсом безопасности, когда включаются в волонтёрские проекты, школьное самоуправление и общественно полезные инициативы. Так ценности превращаются в опыт действия.
</a:t>
            </a:r>
            <a:endParaRPr lang="en-US" sz="1177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отряды, патриотические акции, экологические и социальные проекты учат сотрудничеству, дисциплине и ответственности. Именно эти качества укрепляют общественную устойчивость в долгосрочной перспективе.
</a:t>
            </a:r>
            <a:endParaRPr lang="en-US" sz="1189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как ресурс будущей безопасности России
</a:t>
            </a:r>
            <a:endParaRPr lang="en-US" sz="23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Духовно-нравственное здоровье общества укрепляет Россию не меньше, чем правовые и военные меры: оно снижает разобщённость, агрессию и уязвимость к манипуляциям.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нравственного здоровья нет прочной безопасности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2026-05-21T05:30:45Z</dcterms:created>
  <dcterms:modified xsi:type="dcterms:W3CDTF">2026-05-21T05:30:45Z</dcterms:modified>
</cp:coreProperties>
</file>