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2. В половецком стане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Плен, степь, танцы и музыка: одно яркое действие оперы.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действии музыка показывает разные настроения: тревогу, торжество, смелость и радость. Здесь особенно слышны ритм, танцевальность и контраст между русским князем и половецким миром.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действие особенно интересно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обстановка помогает почувствовать, что перед нами не обычный лагерь, а особый мир. Он красивый, но для героя — совсем не родной.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разворачиваются в широкой степи, в лагере половцев. Вокруг стоят шатры, видны кони, стража и оружие, будто всё готово к жизни кочевников.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кажется свободным и просторным, но для князя Игоря оно становится чужим и опасным. Он оказался далеко от дома и ждёт, что будет дальше.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действие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 Кончак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и уважительный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он не выглядит простым злодеем. Кончак уважает мужество Игоря, и поэтому его образ кажется необычным, сильным и даже немного благородным.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правитель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Кончак показан как уверенный и властный хан. Он держится спокойно и не суетится, словно знает, что всё находится под его контролем.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переживает тяжёлое поражение и тоскует по родной земле. Но он не плачет и не сдаётся, а сохраняет достоинство настоящего воина.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плену князь остаётся смелым и верным своей Родине. Его сила видна не в оружии, а в характере и терпении.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часть действия показывает, что герой может быть храбрым не только в бою. Иногда ещё труднее оставаться стойким, когда вокруг тревога и неизвестность.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Игорь в плену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119" y="12855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311265"/>
            <a:ext cx="218400" cy="1747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Игорю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Овлур предлагает помощь, действие начинает двигаться к развязке. Теперь у Игоря появляется шанс оставить плен и вернуться домой.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свободе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Овлура требует осторожности, потому что побег должен остаться незамеченным. В этой тихой сцене чувствуется напряжение, хотя говорят не громко.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опасность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Овлур становится тайным помощником Игоря. Он не привлекает лишнего внимания, но именно благодаря ему появляется надежда на спасение.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союзник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действие во втором акте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сцена переходит от плена к надежде на освобождение.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Половецкие девушки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 движения в ярких костюмах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Половецкие девушки выходят на сцену легко и красиво, будто плывут по ветру. Их мягкие движения сразу меняют настроение действия и делают картину более праздничной. Яркие костюмы особенно выделяются на фоне сурового лагеря.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в котором слышится 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появление похоже на нежный перерыв перед шумным танцем. Девушки создают ощущение спокойствия и красоты, как будто в степи вдруг засияло солнце. В этом эпизоде даже строгий лагерь становится чуть добрее.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 военной обстановкой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конями, стражей и оружием девушки выглядят особенно лёгкими и нарядными. Этот контраст помогает увидеть, что в опере могут соседствовать сила, опасность и красота. Сцена от этого становится ещё интереснее.
</a:t>
            </a:r>
            <a:endParaRPr lang="en-US" sz="102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Половецкие пляски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известный музыкальный эпизод второго действия. Он сразу запоминается своей энергией, потому что музыка звучит ярко, быстро и очень живо.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мелодиях слышится настоящий танец: музыка будто шагает, кружится и подпрыгивает. Ритм помогает почувствовать движение всей сцены, как будто ноги сами хотят танцевать.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играет громко и красочно, а темп часто меняется. Из-за этого номер кажется ещё более увлекательным и похожим на большой праздник в степи.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производит сильное впечатление, потому что в ней много света, шума и движения. Она легко остаётся в памяти даже после одного прослушивания.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544" y="15013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бедой и праздником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Плен Игоря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находится вдали от дома и переживает тяжёлое испытание. Его состояние делает сцену серьёзной и помогает почувствовать, как ему нелегко.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праздник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Игорь тоскует, вокруг звучит яркая музыка и идут танцы. Из-за этого праздник половцев выглядит особенно шумным и заметным.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950900" y="3281400"/>
            <a:ext cx="777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чувства героя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07365" y="3802400"/>
            <a:ext cx="83235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веселья тоска Игоря становится ещё глубже и яснее. Контраст помогает лучше понять его характер: он страдает, но не теряет силы духа.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степь сразу задаёт особое настроение сцены. Кругом просторно, небо кажется огромным, а лагерь половцев будто растворяется в дальнем горизонте. Для Игоря это не свобода, а чужое место, где особенно остро чувствуется разлука с домом.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Степь, где всё видно далеко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Шатры, огни костров и движение стражи делают сцену живой и древней. Кажется, что перед нами настоящий кочевой стан, где люди привыкли к дороге и походам. Тёплый свет костров смягчает обстановку, но не убирает тревогу.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Шатры и костры в вечернем лагере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сцены помогает увидеть другой народ и другой уклад жизни. Здесь всё кажется необычным: и пространство, и предметы, и общая картина лагеря. Поэтому половецкий стан выглядит одновременно красивым, загадочным и немного настораживающим.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Чужой мир, который притягивает взгляд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пространство половецкого стана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музыка второго действия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ожидание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музыка создаёт чувство напряжённого покоя. Слушатель словно входит в чужой лагерь и понимает: здесь решается судьба князя.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и торжественные интонации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звучат более уверенные и величавые темы. Они помогают представить силу Кончака и его спокойную власть.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танцевального ритма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музыка становится подвижной, яркой и очень ритмичной. Оркестр словно приглашает к танцу и усиливает зрелищность сцены.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Бурный финал эпизода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звучание становится особенно энергичным. Музыка соединяет праздник, волнение и надежду на побег Игоря.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Кончак звучит не как простой злодей, а как умный и уверенный правитель. Его музыка помогает услышать сложный характер героя.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тона особенно заметны в его музыкальном образе: торжественность и спокойная сила.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характеристика персонажа в опере А. П. Бородина «Князь Игорь»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и предметы половецкого мира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 сцене заметны длинные одежды, пояса и яркие головные уборы. Они сразу показывают, что перед нами другой народ, со своими обычаями и красотой. Ткань, украшения и свободный крой делают образы выразительными.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Сабли, луки, кони и шатры дополняют картину кочевой жизни. Эти детали помогают легко представить лагерь в степи. Всё вместе создаёт ощущение движения, силы и далёкого, почти сказочного мира.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чувства Игоря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241650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по Родине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особенно ясно звучит его грусть. Герой вспоминает свою землю и не теряет достоинства, хотя ему очень нелегко.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и тревога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переживает плен и тяжело переносит случившееся. Его тревога понятна: он далеко от родной земли и не может вернуться домой.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589200" y="28878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 спасение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Овлур и становится возможен побег, настроение Игоря меняется. Печаль уступает место осторожной надежде и внутренней собранности.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70708"/>
            <a:ext cx="218400" cy="1941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сцену интересной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 показывает характеры не словами, а звучанием оркестра. Поэтому даже младшие школьники легко чувствуют: здесь есть и тревога, и праздник.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всё рассказывает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сцене много движения, резких ударов и танцевального пульса. Музыка словно шагает, кружится и подсказывает, что сейчас что-то произойдёт.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не даёт скучать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Игорь, Кончак, Овлур и половецкие девушки не похожи друг на друга. Из-за этого сцена становится похожей на живой разговор характеров и чувств.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очень разные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Шатры, костюмы, кони, пляски и открытая степь создают красочную картину. Она легко остаётся в памяти и выглядит почти как праздничное представление.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 запоминаются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206229"/>
            <a:ext cx="8262000" cy="19525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16400" y="1353500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 шатёр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показывает простор, а шатёр — временное жилище кочевников. Всё это создаёт ощущение большого, открытого мира, в который попал князь Игорь.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274525" y="135350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Плен и танец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Плен напоминает о трудном испытании, а танец — о силе жизни и энергии. Вместе они помогают понять сцену без сложных объяснений.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символы действия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дальнейшим сюжетом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Второе действие показывает Игоря в плену и объясняет, почему ему так важно выбраться из половецкого стана. Без этого эпизода история не получила бы нового поворота.
</a:t>
            </a:r>
            <a:endParaRPr lang="en-US" sz="1182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Разговор с Кончаком помогает понять, что враг может быть не только грозным, но и достойным. Так сцена делает сюжет глубже и интереснее.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Появление Овлура приносит надежду на побег. Именно эта помощь двигает действие к освобождению князя и будущим событиям.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Половецкие пляски делают эпизод особенно ярким и запоминающимся. Благодаря им зритель лучше чувствует контраст между праздником и бедой.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Действие происходит в половецком стане, где Игорь находится в плену. Это место одновременно красивое, чужое и тревожное.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Кончак показан сильным и спокойным правителем, а Овлур — верным помощником. Оба персонажа помогают увидеть, как по-разному могут звучать герои оперы.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Самый яркий музыкальный номер сцены — половецкие пляски. В них слышны энергия, ритм и праздничное движение.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692" y="0"/>
            <a:ext cx="40635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925" y="1986275"/>
            <a:ext cx="4385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действии музыка, танец и чувства героев складываются в яркую картину. Плен Игоря, величие Кончака и помощь Овлура делают сцену особенно сильной и запоминающейся.
</a:t>
            </a:r>
            <a:endParaRPr lang="en-US" sz="771" dirty="0"/>
          </a:p>
        </p:txBody>
      </p:sp>
      <p:sp>
        <p:nvSpPr>
          <p:cNvPr id="5" name="Text 1"/>
          <p:cNvSpPr txBox="1"/>
          <p:nvPr/>
        </p:nvSpPr>
        <p:spPr>
          <a:xfrm>
            <a:off x="337923" y="393900"/>
            <a:ext cx="4385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плен, музыка и надежда
</a:t>
            </a:r>
            <a:endParaRPr lang="en-US" sz="232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2026-05-24T21:08:03Z</dcterms:created>
  <dcterms:modified xsi:type="dcterms:W3CDTF">2026-05-24T21:08:03Z</dcterms:modified>
</cp:coreProperties>
</file>