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биосферы: основные понятия и темы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косного вещества и его значение для строения и процессов планеты.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косного вещества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«косное вещество» введён В.И. Вернадским в начале XX века для описания неживых компонентов биосферы. Наука изучает его как фундамент для жизни, объединяя геологию, химию и биологию.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косное вещество: определение и характеристики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— это материалы и объекты, не обладающие живыми свойствами и не происходящие из организмов, включая минералы и атмосферные газы.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горные породы, вода, атмосфера и метеориты, которые лежат в основе биокосного и живого вещества, но сами не являются живыми.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отсутствием метаболизма, ростом и изменениями по физическим законам, а также химической стабильностью вне биологических влияний.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значимость косного вещества в биосфере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косной материи невозможно протекание круговорота элементов; она служит основой для формирования ландшафтов и поддержки жизненных процессов на планете.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составляет более 95% литосферы; океаническая вода занимает 97% всей гидросферной массы, являясь крупнейшим резервуаром неживой материи.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и химический состав косного вещества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включает атмосферу, гидросферу, литосферу и внеземные объекты, взаимосвязанные в земных процессах.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кислорода и кремния в коре подтверждает преобладание силикатных минералов в структуре косного вещества.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геохимии земной коры,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как основные носители косного вещества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Кварц занимает около 12% коры, кальцит важен для известняков; свойства минералов влияют на физические характеристики горных пород.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— природные кристаллические соединения, основа литосферы, включающие кварц, полевой шпат и кальцит как наиболее распространённые.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как формы косного вещества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определяют ландшафты, хранят полезные ископаемые и участвуют в геологических процессах, влияющих на биосферу.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состоят из минералов и делятся на магматические, осадочные и метаморфические, формируя континенты и океаническое дно.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составе косного вещества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транспорт химических элементов, участвует в формировании осадков и поддерживает экосистемы, влияя на процессы биосферы.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1,4 млрд км³ в гидросфере, включая океаны, моря и ледники, обладая высокой теплоёмкостью и растворяющей способностью.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Косные газы атмосферы и их роль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газы защищают планету от космического излучения, регулируют климат и поддерживают круговорот веществ между оболочками Земли.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содержит косные газы: азот (78%), кислород (21%), аргон (0,93%) и углекислый газ (0,04%), обеспечивающие жизненно важные функции.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 как пример косного вещества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Кальцит и гипс — минералы осадочных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Кальцит и гипс являются основными минералами осадочных пород, формирующихся под воздействием воды и осадков. Они сохраняют геологическую историю через слоистость и химический состав.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осадочных пород на геологические 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породы, как девонские известняки и ярусные террасы, отражают длительные процессы эрозии, выветривания и осаждения, являясь ключевыми в изучении истории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18071"/>
            <a:ext cx="5253300" cy="18850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горных пород и их косная природа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свойств трёх типов горных пород на основе косного вещества показывает различия в формировании, структуре и устойчивости, влияющие на их распространённость и роль в литосфере.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горных пород, основанные на косном веществе, формируются различными процессами, что отражается на их составе, структуре и устойчивости к выветриванию.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и минералогия, учебное пособие, 2020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вулканической активности на косное вещество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Кракатау: массовое воздействие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Кракатау в 1883 году выбросило огромное количество вулканического пепла и газов, внесших значительные изменения в состав атмосферы и почв. Это событие продемонстрировало роль вулканов в перераспределении косного вещества.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Эйяфьятлайокудль и климатические эффекты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вулкана Эйяфьятлайокудль в 2010 году способствовало глобальному изменению климата на короткий период за счёт выбросов золы и аэрозолей. Это иллюстрирует влияние вулканической деятельности на биосферу и литосферу.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Биогеохимический цикл кремния в природе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переноса и трансформации кремния между сферами Земли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регулирует климат через процессы поглощения и выделения углекислого газа осадочными породами, влияя на парниковый эффект и температуру планеты.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косного вещества с атмосферой и гидросферой обеспечивает циклический обмен веществ и энергии, важный для поддержания биосферных процессов и условий жизни.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взаимодействие между косным и живым веществом формирует устойчивую планетарную систему с постоянным обновлением компонентов биосферы.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роль косного вещества в биосфере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почв и значение косной материи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исходные породы формируют различные типы почв: гранит способствует образованию подзолистых, а базальт — чернозёмов, что важно для сельскохозяйственного использования.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выветривания горных пород приводят к образованию минеральной основы почв, определяющей их физические и химические свойства и плодородие.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в экстремальных условиях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косного вещества в суровой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экстремальных зонах, таких как арктические ледяные пустыни и пустыни, преобладают минералы, лед и реголиты. Низкие температуры и дефицит влаги ограничивают активность живой материи.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ограничения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устойчивость минералов в этих условиях обеспечивается их устойчивой к разрушению структурой и химическим составом, что способствует сохранению косного вещества.
</a:t>
            </a:r>
            <a:endParaRPr lang="en-US" sz="9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антропогенной деятельности на косную материю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тяжёлыми металлами и промышленными выбросами влияет на химический баланс, вызывая локальные и глобальные экологические проблемы.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и строительство изменяют природные циклы косного вещества, приводя к нарушению структуры земной поверхности и гидросферы.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форм вещества в биосфере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обеспечивает основу биосферы, влияя на биохимические циклы и условия существования жизни.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биосферы — косное вещество; даже малые доли живого вещества зависят от постоянного взаимодействия с ним.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В.И. Вернадского, начало XX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вне Земли: планетарный аспект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реголит состоит из базальтов и анортозитов, отражающих процессы кристаллизации и воздействия метеоритов на поверхности Луны.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минерального состава с земным косным веществом показывает универсальность космогеологических процессов в Солнечной системе.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Марсе обнаружены железосодержащие минералы, сульфаты и глины, указывающие на прошлое наличие воды и минералогическую активность планеты.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внеземного косного вещества важно для поиска признаков воды и возможных биологических следов на других планетах.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косного вещества для устойчивого будущего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косного вещества помогает прогнозировать глобальные процессы Земли и эффективно управлять природными ресурсами для сохранения биосферы и решения экологических вызовов будущего.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2026-05-10T08:10:59Z</dcterms:created>
  <dcterms:modified xsi:type="dcterms:W3CDTF">2026-05-10T08:10:59Z</dcterms:modified>
</cp:coreProperties>
</file>