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летний сад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звуки превращаются в летний сад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музыке нужен сад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рассказывать о природе без слов. Сегодня мы послушаем, как звуки могут напомнить летний сад: его тишину, свет, ветер и спокойный отдых.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слышится по-разному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короткие звуки легко напоминают птичье пение и легкий ветерок. Они делают картину живой, но не шумной. Сразу хочется оглядеться вокруг.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шелест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плавные звуки похожи на тихие шаги по дорожке и шорох листьев. Они помогают услышать прохладу, тень и спокойный летний воздух.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как линия летнего дня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течет спокойно, как прогулка по садовой дорожке. Она не спешит, а мягко ведет слушателя от одного впечатления к другому, словно взгляд от цветка к дереву.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Подъемы и спуски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подъемы и спуски в мелодии создают ощущение живого пространства. Слышится движение среди кустов, скамеек и аллей, но без суеты и резких поворотов.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 изменением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музыкальная мысль повторяется, сад кажется знакомым и уютным. А маленькие изменения напоминают, что листья колышутся, свет меняется, и день не стоит на месте.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Легкость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мелодия звучит воздушно и прозрачно. Она помогает представить теплый день, когда вокруг спокойно, светло и хочется просто постоять под деревьями.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настроение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помогает услышать тишину сада и почувствовать, что никто никуда не торопится. Такая музыка словно приглашает идти медленно и смотреть по сторонам.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 сохраняет спокойствие, но добавляет чуть больше движения. Он похож на неспешную прогулку, когда слышны и шаги, и шорох листвы, и легкий разговор ветра.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темп делает образ суетливым. Тогда сад уже не кажется тихим уголком отдыха, потому что музыка начинает бежать быстрее, чем летний день.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для летнего сада лучше подходят ровные, спокойные темпы. Они помогают удержать настроение тепла, света и мягкого отдыха, а не веселой беготни.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тишина в музыкальной картине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более громкие моменты нужны, чтобы показать порыв ветра, всплеск движения или радостное оживление. Если смена громкости плавная, картина остается живой и очень красивой.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передает шелест, прохладу и мягкий свет. Оно делает сад похожим на место, где можно спокойно слушать природу и почти не нарушать ее тишину.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48001"/>
            <a:ext cx="244200" cy="244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подходят для образа сада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высокий и светлый тембр легко напоминает птичьи голоса и тонкий воздух. Флейта звучит так, будто в саду летает невидимый солнечный луч.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мягко и протяжно. Ее звук помогает передать теплую тень, нежность листвы и спокойное, немного мечтательное настроение.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помогает рисовать и свет, и тень, потому что может звучать мягко, ясно и очень выразительно. Оно удобно для спокойной музыкальной картины.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добавляют искристые звуки, похожие на солнечные блики. Они делают летний сад чуть более праздничным, но все равно легким и нежным.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 создает ощущение прозрачности и переливов. Ее звучание похоже на блеск капелек света на листьях и делает образ сада особенно воздушным.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ритма в летнем саду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Ровное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спокойно и размеренно. Он помогает сразу представить тихую прогулку по аллее, где никто не торопится и все вокруг дышит спокойно.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Повторяющийся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и снова слышатся похожие удары и паузы. Это напоминает шаги по дорожке, движение ветвей и привычный порядок в саду.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Мягкое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не обрывается резко. Он стихает плавно, как вечерний ветер, и оставляет после себя ощущение покоя и теплого летнего дня.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 в звуках сада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низкие звуки помогают почувствовать тень деревьев и прохладный воздух. Они звучат спокойно и чуть глубже, будто солнце ненадолго спряталось за ветвями. Благодаря этому летний сад становится объемным и похожим на настоящий.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сияет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звучание возникает там, где слышны высокие ноты, ясная мелодия и прозрачные тембры. Такая музыка словно показывает солнечные пятна на дорожке и блеск листвы. Сад в ней кажется открытым, свежим и очень приветливым.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светлые и более темные краски чередуются, музыка становится похожей на летний день, где солнце то выглядывает, то скрывается. Слушателю легко представить движение облаков, шорох листьев и тихую игру света.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и воображение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рисует сад карандашом, зато умеет подсказывать, каким он может быть. Слушатель сам дорисовывает деревья, дорожки и цветы в своем воображении.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становятся светлыми, мягкими и плавными, в голове появляется спокойная летняя картина. Она может быть даже красивее настоящей, потому что ее сочиняет фантазия.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мы слушаем, тем яснее видим музыкальный образ. Один тихий звук способен превратить обычную мелодию в прогулку по летнему саду.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музыкальную картину по шагам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при слушании музыкального образа летнего сада.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такая музыка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плавная музыка о летнем саде чаще всего дарит спокойствие. Слушателю кажется, что вокруг тепло, светло и ничто не торопит.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Радостные интонации напоминают о каникулах, прогулках и свободном времени. Музыка будто приглашает не спешить и просто любоваться природой.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Легкое удивление возникает, когда в звучании слышны тонкие детали: переливы, короткие отзвуки, мягкие подъемы мелодии. Хочется слушать еще внимательнее.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обычно воспринимается как добрый и безопасный. В нем нет резких звуков, поэтому музыка кажется дружелюбной и очень уютной.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сад и музыка композитора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слышится как будто разговор высоких и низких звуков. Благодаря этому в музыке одновременно возникают свет и тень, движение и покой, как в настоящем летнем саду.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создает образ сада с помощью плавной мелодии, легкого сопровождения и мягких переходов. Звуки словно ведут слушателя по тенистой дорожке, где все спокойно и ясно.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изменение в музыке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небольшие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немного меняется, и образ оживает. Так в саду меняется свет, шевелятся листья и по-разному ложатся тени.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музыкальную тему, как знакомую тропинку в саду. Слушатель быстро узнает ее и начинает ориентироваться в звучании.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слышно движение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изменение вместе показывают, что все вокруг остается знакомым, но не одинаковым. Именно поэтому музыкальная картина кажется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картина в одном образе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показывает оттенки, линии и формы. Музыка не рисует кистью, но помогает представить яркость, свежесть и настроение летнего сада.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передает шелест, легкость и дыхание воздуха. Когда звучание мягкое и прозрачное, воображение легко превращает его в садовую картину.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видно, как колышутся листья и играют солнечные блики. В музыке это ощущается через ритм, переливы и небольшие изменения.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мягкость, свет и спокойствие, получается образ, который хочется и слушать, и рассматривать. Он работает сразу для слуха и воображения.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понятна четвероклассникам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ориентиры для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громкость, высота звуков и тембр можно заметить без сложных объяснений. Эти признаки помогают детям уверенно рассказывать, какой образ они услышали.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летние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8–10 лет хорошо знают прогулки, тепло и отдых. Поэтому летний сад легко связывается с личным опытом, а музыка становится понятной и близкой.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музыкальный образ сада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слушать музыку внимательно, не пропуская мелкие детали. Даже короткий звук может изменить впечатление и сделать картину более живой.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природу можно передавать без слов. Музыка не рассказывает буквами, а вызывает в воображении деревья, воздух, тень и свет.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слух и воображение вместе. Ребенок сравнивает темп, тембр и громкость, а потом соединяет их в цельный образ.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тренирует наблюдательность. Как в саду, так и в музыке важно замечать малые изменения, потому что именно они создают настроение.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признаки летнего настроения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мелодия звучит ясно и легко. Она помогает представить солнце, свежий воздух и спокойную прогулку по садовой дорожке.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динамика и плавный ритм делают музыку неторопливой. Из-за этого образ остается спокойным, теплым и немного мечтательным.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тембры и умеренный темп поддерживают летнее настроение. Если звучание становится слишком резким или тяжелым, ощущение сада сразу меняется.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слушатель замечает настроение, темп, тембр и громкость, музыка начинает рисовать природу очень ясно. Так рождается образ света, тишины и летнего покоя.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«Картина 1. В летнем саду»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музыкальных признака помогают услышать летний сад.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летнем саду музыка продолжает звучать в воображении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остается умение слышать в музыке природу, настроение и движение. Летний сад запоминается как образ света, покоя и доброго летнего 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2026-05-24T22:47:59Z</dcterms:created>
  <dcterms:modified xsi:type="dcterms:W3CDTF">2026-05-24T22:47:59Z</dcterms:modified>
</cp:coreProperties>
</file>