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Закаляйся, как сталь! Ключ к крепкому здоровью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эффективный способ укрепить здоровье и повысить иммунитет детей.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закаливания уходят корнями в Древнюю Грецию и Русь. XIX век подтвердил их пользу, а исследования XXI века показывают значительное снижение заболеваний у подростков при регулярных процедурах.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Закаливание: история, наука и современность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060" y="1468141"/>
            <a:ext cx="235634" cy="2356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4910" y="1468141"/>
            <a:ext cx="235634" cy="2356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закаливание организма?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основано на систематическом воздействии воздуха, воды и солнца для формирования устойчивости к неблагоприятным факторам окружающей среды.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положительно влияют на обмен веществ, повышая выносливость и улучшая общее эмоциональное состояние школьников.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— адаптация организма к изменениям температуры и влажности, что помогает снизить риск возникновения простудных заболеваний.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наращивание нагрузок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 минимального влияния природных факторов, увеличивая степень воздействия постепенно. Это позволяет организму адаптироваться без излишнего стресса.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закаливания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подход и регулярность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Учитываются возрастные особенности и состояние здоровья подростка. Процедуры должны проводиться регулярно, чтобы закреплять положительный эффект и избегать срывов.
</a:t>
            </a:r>
            <a:endParaRPr lang="en-US" sz="13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Укреплённый иммунитет и снижение заболеваемости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дети, регулярно проходящие процедуры закаливания, реже болеют простудными заболеваниями на 40%. Это связано с активизацией иммунной защиты и повышением количества защитных антител.
</a:t>
            </a:r>
            <a:endParaRPr lang="en-US" sz="1262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восстановление после болезней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практикующие закаливание, быстрее восстанавливаются после ОРВИ. Процедуры помогают организму эффективнее справляться с вирусами и ускоряют процессы выздоровления.
</a:t>
            </a:r>
            <a:endParaRPr lang="en-US" sz="1308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закаливания на иммунную систему подростков
</a:t>
            </a:r>
            <a:endParaRPr lang="en-US" sz="26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Обтирания — мягкий и доступный способ закаливания, который подходит большинству школьников и помогает организму привыкнуть к прохладной температуре.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закаливающих процедур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Обливания холодной водой применяются после предварительной адаптации и эффективно тренируют сосуды, улучшая кровообращение и терморегуляцию.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Контрастный душ активизирует защитные системы организма и способствует более глубокому укреплению иммунитета при регулярном применении.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воздухом включает ежедневные прогулки на свежем воздухе и солнечные ванны, что положительно влияет на дыхательную систему и общее здоровье.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уменьшение числа ОРВИ отражает эффективность регулярных закаливающих процедур среди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закаливание существенно сокращает случаи простуды и уменьшает прорещаемость школьных занятий по болезни.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исследование НИИ гигиены детей и подростков,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закаливание снижает заболеваемость? Данные наблюдений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люди, закалённые с детства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Попов — пример силы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Известный пловец с детства закалялся плаванием и обливаниями холодной водой. Этот образ жизни позволял ему сохранять выносливость и достигать выдающихся спортивных результатов.
</a:t>
            </a:r>
            <a:endParaRPr lang="en-US" sz="1303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Конюхов и закаливание перед экспедициями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регулярно использует холодовые и воздушные процедуры для подготовки организма к экстремальным условиям. Его опыт подтверждает важность закаливания для устойчивости к нагрузкам.
</a:t>
            </a:r>
            <a:endParaRPr lang="en-US" sz="129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способствует адаптации нервной системы и снижению чувствительности к внешним стрессам, что помогает подросткам сохранять спокойствие в непростых ситуациях.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закаливания в противостоянии стрессу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уменьшают тревожность и способствуют развитию стрессоустойчивости, что особенно важно во время экзаменов и интенсивных учебных периодов.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эмоциональный настрой усиливается благодаря закаливанию, что поддерживает мотивацию и улучшает общий психологический фон у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начинайте процедуры во время острой болезни или при повышенной температуре, это может усугубить состояние здоровья подростка.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Безопасность: чего нельзя допускать при закаливании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 соблюдайте последовательность и регулярность процедур, резкие изменения нагрузки могут привести к стрессу и ухудшению самочувствия.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хронических заболеваниях важно согласовать выбор методов с врачом, чтобы избежать осложнений и негативных реакций организма.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проведения закаливающих процедур при обострениях и сильной усталости, чтобы сохранить безопасность и эффективность практик.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225883"/>
            <a:ext cx="4037700" cy="1442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способы закаливания обладают разной интенсивностью и подходят для разных этапов адаптации организма. Важно выбирать метод согласно возможностям и состоянию ребёнка.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начинать с мягких процедур, постепенно переходя к более интенсивным по мере адаптации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НИИ гигиены детей и подростков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методов закаливания для школьников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с водой начинается с температуры около 33-35°C, которую постепенно снижают на 1°C каждую неделю. Утренние процедуры способствуют бодрости на весь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водой: этапы и преимущества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воздействие холодной воды повышает тонус сосудов, укрепляет сердце и снижает вероятность простудных заболеваний у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прогулки на свежем воздухе по 60 минут укрепляют дыхательную систему и помогают лучше регулировать температуру тела подростков.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воздухом: прогулки и режим дня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одеваться по погоде, избегать перегрева и переохлаждения, чтобы прогулки приносили пользу без риска для здоровья.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Умеренное пребывание на солнце стимулирует выработку витамина D, укрепляет кости и усиливает иммунитет подростков.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солнечных ванн на здоровье подростков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соблюдать время, избегать перегрева, использовать головной убор и подходящую защиту кожи для безопасного воздействия солнечных лучей.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ежедневном закаливании выраженность неприятных ощущений снижается уже к четвёртой неделе, повышается устойчивость к холоду.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процедуры уменьшают дискомфорт на 60%, что подтверждает эффективность постепенной адаптации.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области детского здоровья, НИИ гигиены детей и подростков, 2022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холоду: динамика изменений в организме
</a:t>
            </a:r>
            <a:endParaRPr lang="en-US" sz="255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обтирания всей семьёй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утренние процедуры помогают детям привыкать к закаливанию, создают позитивную атмосферу и укрепляют семейные связи.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прогулки и игры на свежем воздухе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зимние прогулки с играми развивают выносливость у подростков и формируют привычку к систематическому закаливанию.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бассейна в выходные дни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плавание всей семьёй поддерживает общий тонус организма и мотивирует подростков к здоровому образу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вместе с семьёй: лучшие традиции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закаливания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Исходя из рекомендаций специалистов по детскому здоровью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увеличение нагрузки без постепенной адаптации часто приводит к переохлаждению и снижению иммунитета у подростков.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закаливании и пути их предотвращения
</a:t>
            </a:r>
            <a:endParaRPr lang="en-US" sz="2702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Нерегулярность процедур снижает эффективность закаливания и препятствует выработке устойчивости к неблагоприятным условиям.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противопоказаний и состояние болезни во время закаливания повышает риск осложнений и ухудшает общее здоровье.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гимнастика повышает бодрость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школ ежедневно проводится зарядка на свежем воздухе, что способствует повышению активности и снижению усталости учеников.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процедуры на переменах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небольших прогулок на улице во время перемен укрепляет дыхательную систему и улучшает концентрацию в классе.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процедуры в школьных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обливаний и обтираний в специальных комнатах помогает систематически укреплять здоровье подростков прямо на территории школы.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 школе: примеры успешных практик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400" y="302595"/>
            <a:ext cx="2865900" cy="26252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8000" y="302550"/>
            <a:ext cx="3471900" cy="40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— залог крепкого здоровья и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закаливающие процедуры укрепляют организм, снижают заболевания и помогают подросткам уверенно справляться с жизненными вызовами.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2026-05-08T02:20:36Z</dcterms:created>
  <dcterms:modified xsi:type="dcterms:W3CDTF">2026-05-08T02:20:36Z</dcterms:modified>
</cp:coreProperties>
</file>