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идеи в античном мире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древние мыслители объясняли происхождение и изменчивость живой природы?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Греции и Риме философы, врачи и натурфилософы всё чаще опирались на наблюдение. Именно тогда возникло стремление объяснять живое через закономерности природы, а не через мифологические образы и божественное вмешательство.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античная наука стала основой для первых эволюционных идей
</a:t>
            </a:r>
            <a:endParaRPr lang="en-US" sz="2072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мифа к натурфилософии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сюжеты не исчезли сразу, но рядом с ними всё заметнее становился поиск естественных причин. Природа стала рассматриваться как единая система, подчинённая общим законам.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поворот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природа изменяется по своим законам, то и живые организмы можно рассматривать как часть этого изменения. Именно отсюда позже выросли первые представления о происхождении и преобразовании видов.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эволюции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Милета пытались объяснять мир через материальные основы и процессы, доступные разуму и наблюдению. Такой подход позволил говорить о возникновении живого без обращения к сверхъестественным силам.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Милетская школа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и Анаксимандр: вода и влажная среда как источник жизни
</a:t>
            </a:r>
            <a:endParaRPr lang="en-US" sz="223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из Милета связывал начало всего сущего с водой. В его рассуждении вода выступала не просто веществом, а исходным принципом, из которого может возникать и жизнь.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Фалес: первооснова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 предполагал, что первые живые существа появились во влажной среде, где условия были особенно благоприятны для жизни и её дальнейшего развития.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Анаксимандр: влажная среда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высказывал мысль, что человек связан с более древними водными формами, напоминающими рыб. Для античной мысли это был важный шаг к объяснению происхождения человека природным путём.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рыбоподобные формы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эти представления не были научной теорией в современном смысле, они впервые перенесли вопрос о происхождении жизни из области мифа в область рассуждения о природе.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идей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Анаксимен и влияние среды на живые организмы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как условие жизни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Анаксимен связывал существование и различия живых существ с воздухом, считая его одной из главных основ природы. Так он подчёркивал, что жизнь зависит от окружающей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Прообраз экологического подхода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рассуждениях среда уже не просто фон, а активный фактор изменений. Именно поэтому идеи Анаксимена можно считать ранним предвосхищением экологического взгляда на природу.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тепла и холода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полагал, что тепло и холод способны менять свойства организмов. Эта мысль сближает его взгляды с ранним пониманием того, что внешние условия воздействуют на живое.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представление о текучести природы стало важным шагом к пониманию изменчивости живого и отходу от идеи полной неизменности.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 вв.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Гераклит сформулировал мысль о мире как о процессе непрерывного изменения.
</a:t>
            </a:r>
            <a:endParaRPr lang="en-US" sz="4542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Гераклит, сохранившиеся фрагменты и свидетельства античных авторов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и их вклад в ранние эволюционные идеи
</a:t>
            </a:r>
            <a:endParaRPr lang="en-US" sz="2356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фигур показывает, как античная мысль постепенно переходила от объяснения происхождения жизни к идее её изменения во времени.
</a:t>
            </a:r>
            <a:endParaRPr lang="en-US" sz="1099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 — материальные причины, изменчивость и отбор жизнеспособного — появляются задолго до биологии Нового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философские и натурфилософские свидетельства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античные представления о живой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античных натурфилософских и историко-биологических представлений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наблюдений античная мысль переходила от отдельных догадок к более упорядоченному описанию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период, тем заметнее стремление систематизировать живой мир и связать его с общей картиной устройства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Эмпедокл и ранний мотив естественного отбора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сочетания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Эмпедокл представлял возникновение живых существ как результат случайных соединений отдельных частей тела. Не все такие сочетания были жизнеспособны, поэтому многие формы исчезали.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удачных форм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Выживали лишь те организмы, чьё строение оказывалось пригодным для существования. В этом рассуждении уже заметен ранний мотив отбора более успешных вариантов.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подхода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Эмпедокл ещё не говорил о наследственности и происхождении видов в современном смысле, но его идея показала, что жизнеспособность может определять сохранение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античных объяснений появления новых форм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античные мыслители связывали наблюдение, природные причины и сохранение жизнеспособных 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Демокрит и материальная природа жизни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506942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Демокрит представлял мир как сочетание атомов и пустоты, где все явления возникают из движения частиц. В такой картине живые организмы тоже подчиняются общим природным законам, а не действию сверхъестественных сил.
</a:t>
            </a:r>
            <a:endParaRPr lang="en-US" sz="1058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1222242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и пустота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2596696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материя везде одна и та же, то происхождение, рост и распад организмов можно объяснять одинаковыми причинами. Эта мысль подводила к пониманию жизни как части общего устройства мира, а не исключения из него.
</a:t>
            </a:r>
            <a:endParaRPr lang="en-US" sz="1075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2311996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законы для природы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0000" y="3686450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Атомизм не создавал биологическую теорию, но укреплял доверие к материальным причинам. Именно поэтому взгляды Демокрита стали важным этапом в переходе от мифа к рациональному объяснению живой природы.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70000" y="3401750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научному объяснению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156" y="3203566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Гиппократова медицина и роль условий среды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Гиппократовой школы связывали особенности организма с климатом, ветрами и сезонными изменениями. Они показывали, что внешняя среда влияет не только на самочувствие, но и на устойчивые различия между людьми.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здоровье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 рассматривалось как важное условие здоровья и образа жизни. Наблюдения врачей убеждали, что одни и те же болезни могут чаще встречаться в разных местностях из-за различий природных условий.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фактор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Гиппократова медицина уделяла внимание пище, физической активности и повседневным привычкам. Такой подход формировал представление о том, что состояние организма зависит от длительного воздействия окружающих условий.
</a:t>
            </a:r>
            <a:endParaRPr lang="en-US" sz="1098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режим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жителей разных стран, врачи объясняли различия телосложения и привычек особенностями среды. Эти наблюдения помогали увидеть в организме не что-то неизменное, а систему, чувствительную к внешним влияниям.
</a:t>
            </a:r>
            <a:endParaRPr lang="en-US" sz="1097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людьми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Аристотель: систематизация живого без идеи превращения видов
</a:t>
            </a:r>
            <a:endParaRPr lang="en-US" sz="2217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собрал огромный для своего времени материал о животных и описал более пятисот видов. Он стремился упорядочить разнообразие живого, выделяя сходства, различия и особенности строения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живой природы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рассматривал природу как иерархию, где каждое существо занимает определенное место. Такой подход помогал объяснять целесообразность строения, но одновременно закреплял мысль о постоянстве природных форм.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обращал внимание на то, что части организма связаны с его образом жизни и выполняют определенную функцию. Это усиливало интерес к анатомии и наблюдению, хотя не вело к идее изменения видов.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Целесообразность строения
</a:t>
            </a:r>
            <a:endParaRPr lang="en-US" sz="1187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точные наблюдения, Аристотель не считал один вид происходящим из другого. Его авторитет на века укрепил представление, что виды существуют как устойчивые и изначально заданные единицы природы.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Непризнание превращений
</a:t>
            </a:r>
            <a:endParaRPr lang="en-US" sz="12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развитием организмов в античности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наблюдения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натурфилософы и врачи внимательно рассматривали зародыши, строение яиц и развитие животных. Эти наблюдения показывали, что живой организм формируется постепенно, а не возникает сразу в готовом виде.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метаморфоза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насекомыми, особенно за их превращением, убедительно демонстрировали смену стадий развития. Это ослабляло представление о полной неизменности живой природы и подчеркивало ее динамичность.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для науки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античные авторы не пришли к теории эволюции, они увидели, что развитие — это последовательный процесс. Именно такие факты позже стали важными для биологии и эмбриологии.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античных рассуждений о 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взглядам античных философов и врачей, VIII век до н. э. — II век н. э.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 чаще всего связывали живое с условиями среды и изменчивостью форм, поэтому именно эти мотивы ближе всего подводили к будущему эволюционному мышлению.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идей о влиянии среды и изменчивости: именно они сильнее других сближали античную мысль с эволюционным подходом.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и древние находки как доказательства изменения природы
</a:t>
            </a:r>
            <a:endParaRPr lang="en-US" sz="2592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в горах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античные авторы находили морские раковины высоко в горах, это противоречило привычному опыту. Такие находки подсказывали, что там, где теперь суша, раньше могла быть морская среда.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Историчность природы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подобных находок постепенно возникала мысль, что природа имеет историю. Это был важный шаг к признанию того, что ландшафты, моря и живой мир не остаются неизменными во времени.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животных в необычных местах заставляли задуматься о прошлом Земли. Наблюдения показывали, что распределение живых существ менялось, а современные условия не всегда объясняют древние следы.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271" y="1340425"/>
            <a:ext cx="472145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античных эволюционных взглядов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античной натурфилософии и медицине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античные идеи остались на уровне важных догадок, а не превратились в строгую биологическую теорию.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заключалось в методе: без эксперимента, генетики и знаний о времени невозможно было построить проверяемую теорию происхождения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античные идеи не стали полноценной эволюционной теорией
</a:t>
            </a:r>
            <a:endParaRPr lang="en-US" sz="207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506942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не знали наследственности, мутаций и механизмов отбора в современном смысле. Поэтому даже точные наблюдения не складывались в объяснение, способное описать происхождение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1222242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хватало биологии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2596696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рассуждали о жизни по-своему: одни говорили о воде, другие — об изменении, третьи — о порядке природы. Общей системы, объединяющей все эти наблюдения, не возникло.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2311996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были разрознены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0000" y="3686450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объяснения часто строились не только на фактах, но и на общих представлениях о мире. Из-за этого биологические наблюдения не отделялись от философских выводов достаточно строго.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70000" y="3401750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 философии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античного наследия для биологии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вопросов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первыми сформулировали сами вопросы о происхождении жизни, различиях между организмами и влиянии среды. Без такой постановки проблемы дальнейшее развитие биологии было бы невозможным.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объяснению природы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рассуждения помогли отказаться от мифологического взгляда на живое и перейти к поиску природных причин. Это стало важным шагом для будущих наук о Земле и жизни.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дальнейших теорий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античности не были завершенными, но они подготовили интеллектуальную почву для более поздних ученых. Именно на этом фоне появились взгляды Ламарка и затем Дарвина.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 показывает, что наука развивается постепенно: сначала появляются наблюдения и догадки, а потом — строгие теории. Для школьника это хороший пример научной преемственности.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не создали современной теории эволюции, но именно они впервые перевели разговор о живой природе в область естественных причин. Их идеи стали началом долгого научного пути.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рождение эволюционного вопроса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2026-06-01T20:16:07Z</dcterms:created>
  <dcterms:modified xsi:type="dcterms:W3CDTF">2026-06-01T20:16:07Z</dcterms:modified>
</cp:coreProperties>
</file>