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веществ в живых организмах: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жизни, включающая фотосинтез, дыхание и питание.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превращений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живых организмах постоянно проходят химические реакции, создающие и разрушающие вещества. Это обеспечивает рост, энергию и адаптацию организмов к условиям среды.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биохимических превращений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это процессы синтеза сложных веществ из простых, необходимые для роста и восстановления клеток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распад сложных молекул до простых, что сопровождается высвобождением энергии для поддержания жизнедеятельности.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превращений веществ в организме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распадаются на жирные кислоты и глицерин, которые служат энергетическим ресурсом или откладываются в запас.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окисляется до углекислого газа и воды, выделяя энергию, необходимую для клеточных процессов и поддержания функций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пищи расщепляются на аминокислоты, которые затем используются для синтеза новых белков, ферментов и гормонов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углекислый газ получаются как конечные продукты катаболизма и выводятся из организма в процессе обмена веществ.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превращений у растений и животных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достигает максимума при ярком свете и температуре около 25°C.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выше при оптимальных условиях, дыхание животных растёт с активностью.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превращение неорганических веществ в органические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света и жизненных процессов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энергия преобразуется в химическую внутри хлоропластов, создавая глюкозу и выделяя кислород. Этот процесс поддерживает существование всех живых организмов на планете.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атмосферы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пополняет запасы кислорода и снижает уровень CO2. Без него атмосфера была бы бедна кислородом, что затруднило бы дыхание большинства живых существ.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 природе: схема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цикла углерода в 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источник энергии для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участвует в расщеплении органических веществ, высвобождая энергию для клеточных функций и процессов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сохраняется в молекулах АТФ, а вода и углекислый газ образуются как побочные продукты обмена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белков: превращения в организме человека и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белки расщепляются до аминокислот, которые всасываются в кровь и доставляются к клеткам для дальнейшего использования.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аминокислот происходят в печени и тканях, обеспечивая обновление белков и метаболическую регуляцию.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служат строительным материалом для синтеза ферментов, гормонов и структурных белков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10436"/>
            <a:ext cx="4534800" cy="26141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превращения различных веществ в живых организмах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путей превращения основных классов веществ и их функций в организме.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веществ играет уникальную роль и проходит определённый путь в обмене веществ.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Биокатализаторы: как работают ферменты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ферментов биохимические реакции протекали бы слишком медленно, что делало бы невозможным поддержание жизнедеятельности клеток и всего организма в целом.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это специальные белковые молекулы, ускоряющие химические реакции в клетках без изменения себя. Они снижают энергию активации, благодаря чему реакции идут быстрее и эффективнее.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специфичен: амилаза расщепляет крахмал на сахара, липаза разлагает жиры на жирные кислоты, пепсин помогает расщеплять белки на аминокислоты. Это обеспечивает точность обменных процессов.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от пищи к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белки и жиры начинают расщепляться уже в желудочно-кишечном тракте с помощью ферментов, превращаясь в более простые молекулы, способные всасываться в кровь и транспортироваться.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использование в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питательные вещества поступают в клетки, где служат источником энергии и материалов для построения новых соединений, а излишки могут накапливаться про запас в виде жиров или гликогена.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процесс окисления органических веществ с участием кислорода, во время которого выделяется энергия, необходимая для жизнедеятельности организма.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могут использоваться повторно растениями и микроорганизмами, замыкая круговорот веществ в природе и поддерживая экологический баланс.
</a:t>
            </a:r>
            <a:endParaRPr lang="en-US" sz="134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побочные продукты — вода и углекислый газ, которые выводятся из организма или участвуют в других биохимических циклах.
</a:t>
            </a:r>
            <a:endParaRPr lang="en-US" sz="1367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образование продуктов обмена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 запасание энергии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биохимических процессах энергия либо высвобождается, либо запасается в химических связях молекул. Например, при распаде глюкозы энергия освобождается для работы клеток, а в растениях она накапливается в виде крахмала.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энергии в жизни организма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энергию для движения, роста и поддержания постоянной температуры. У животных энергия расходуется на мышечную активность, а растения используют её для синтеза новых клеток и защитных веществ.
</a:t>
            </a:r>
            <a:endParaRPr lang="en-US" sz="1246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превращения веществ в организме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разнообразные стратегии обмена веществ отражают адаптацию организмов к условиям окружающей среды и экологические ниши.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некоторые бактерии разлагают органику, преобразуя сложные вещества в простые формы, что помогает разлагать остатки и возвращать элементы в почву.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готовые органические вещества с пищей и используют их для роста, энергии и восстановления тканей.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синтезировать органические вещества из неорганических соединений благодаря фотосинтезу, что обеспечивает им автономное питание.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разных организмов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пищеварения и превращений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от пищи к энергии и отходам в организме
</a:t>
            </a:r>
            <a:endParaRPr lang="en-US" sz="23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роль в превращениях органических остатков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растения и животные останки, превращая сложные органические соединения в простые вещества, доступные для использования другими организмами.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микроорганизмы играют ключевую роль в поддержании круговорота веществ и плодородия экосистем.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разложения высвобождаются элементы, такие как углерод, азот и фосфор, которые возвращаются в почву и становятся питательными веществами для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превращений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сильно влияют на обмен веществ: повышение температуры ускоряет реакции, однако слишком высокая температура может разрушить ферменты и замедлить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кислорода и света также важно — кислород необходим для окислительных реакций, а свет стимулирует фотосинтез у растений, ускоряя преобразования веществ.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превращений веществ в жизни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процессам организм адаптируется к изменениям окружающей среды и сохраняет устойчивость в разных условиях.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превращения веществ обеспечивают рост и развитие организма за счёт формирования новых клеток и тканей, необходимых для жизнедеятельности.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восстановлению повреждённых участков и обеспечивают энергию, необходимую для движения и поддержания жизненных функций.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превращений веществ для жизни и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биохимические превращения поддерживают баланс веществ в природе и связывают все живые организмы в единую систему, обеспечивая устойчивость и разнообразие жизни на Земле.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2026-05-08T11:31:07Z</dcterms:created>
  <dcterms:modified xsi:type="dcterms:W3CDTF">2026-05-08T11:31:07Z</dcterms:modified>
</cp:coreProperties>
</file>