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Англо-Америка: территория, население и хозяйство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Англо-Америка: огромная территория, мощные города и ведущая роль в мировой экономике.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историческое развитие
</a:t>
            </a:r>
            <a:endParaRPr lang="en-US" sz="1955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Англо-Америка занимает север и центр Северной Америки, объединяя пространства, освоенные британской колонизацией. Именно здесь сложились двуязычная Канада, крупнейшие города континента и хозяйство, тесно связанное с ресурсами, миграциями и мировыми рынками.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Англо-Америки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охватывает огромные пространства, поэтому природные и хозяйственные условия здесь резко различаются: от арктических районов до густо заселённых прибрежных зон и промышленных поясов.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прежде всего в США и южной части Канады, у морских побережий, Великих озёр и крупных рек, где проще развивать транспорт и промышленность.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характерны рыночная экономика, развитая инфраструктура и высокая роль науки, образования и технологий, что обеспечивает устойчивое лидерство в мировых финансовых и торговых потоках.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Англо-Америка задаёт стандарты в инновациях, информационных технологиях, производстве сложной продукции и культурной сфере, оказывая заметное влияние далеко за пределами Северной Америки.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023905"/>
            <a:ext cx="4724400" cy="12298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площади страны сопоставимы, но США значительно превосходят Канаду по населению; в обеих странах люди концентрируются в наиболее удобных для жизни районах.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географической и статистической справки по США и Канаде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сходство природно-территориальных масштабов и заметные различия в расселении и языковой политике.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Канада: основные сравнения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рельеф Англо-Америки
</a:t>
            </a:r>
            <a:endParaRPr lang="en-US" sz="2417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арктических районах распространены тундра и тайга, где суровый климат ограничивает хозяйственную деятельность и делает население крайне редким.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заняты равнинами и прериями, которые благодаря ровному рельефу и плодородным почвам особенно удобны для земледелия и транспорта.
</a:t>
            </a:r>
            <a:endParaRPr lang="en-US" sz="1345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Кордильеры
</a:t>
            </a:r>
            <a:pPr algn="l" indent="0" marL="0">
              <a:lnSpc>
                <a:spcPct val="100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протянулись Кордильеры с высокими хребтами, межгорными плато и котловинами, формирующие сложные природные условия и богатую ресурсную базу.
</a:t>
            </a:r>
            <a:endParaRPr lang="en-US" sz="1374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 и 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важнейшее значение имеет Канадский щит — древняя кристаллическая область с полезными ископаемыми; на востоке преобладают древние горы и освоенные побережья.
</a:t>
            </a:r>
            <a:endParaRPr lang="en-US" sz="12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городских агломераций по открытым статистическим и справочным данным, округлено
</a:t>
            </a:r>
            <a:endParaRPr lang="en-US" sz="823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региона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формируют опорный каркас расселения, концентрируя рабочие места, транспортные узлы, университеты и финансовые функции.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мегаполисами и внутренними территориями очень велик: население сосредоточено в нескольких узлах, а неравномерность расселения остаётся ключевой чертой региона.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77021" y="1160879"/>
            <a:ext cx="443412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миграционные процессы
</a:t>
            </a:r>
            <a:endParaRPr lang="en-US" sz="2726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сформировалось из потомков европейских переселенцев, афроамериканцев, коренных народов и более поздних мигрантов из Азии, Латинской Америки и Африки.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Иммиграционный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США и Канады иммиграция остаётся важным источником роста населения, восполнения дефицита рабочей силы и обновления профессиональной структуры общества.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многообразие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крупнейших городах особенно заметно соседство разных языков, религий и традиций, поэтому мегаполисы становятся пространством культурного взаимодействия и социальных изменений.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регион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коренных народов, старых переселенческих общин и новых мигрантов делает Англо-Америку одним из самых этнокультурно разнообразных регионов мира.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Англо-Америка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отражает ключевые этапы заселения, политического оформления и хозяйственного развития региона.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США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Калифорния, Бостон и ряд других центров развивают информационные технологии, биотехнологии и исследования, где особенно важны университеты, стартапы и крупные корпорации.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мощь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Авиация, машиностроение, фармацевтика и военно-промышленный комплекс обеспечивают выпуск сложной продукции, требующей квалифицированных кадров и значительных инвестиций в науку.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небольшой доле занятых аграрный сектор США отличается высокой производительностью, крупными фермерскими хозяйствами и ориентированностью на внутренний рынок и экспорт.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остаётся главным финансовым центром страны, а крупные города формируют мощный сектор услуг, связанный с управлением, страхованием, консалтингом и международной торговлей.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структурная модель экономики Англо-Америки на основе общеизвестных отраслевых пропорций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Англо-Америки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показывает преобладание городских и наукоёмких видов деятельности, тесно связанных с транспортом, финансами и международной торговлей.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на услуги и технологии, а сырьевые и аграрные отрасли важны прежде всего как база экспорта и межотраслевых связей.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ресурсы и экспортная ориентация
</a:t>
            </a:r>
            <a:endParaRPr lang="en-US" sz="2439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располагает значительными запасами нефти, природного газа, никеля, урана и калийных солей. Эти ресурсы поддерживают добывающую промышленность и формируют устойчивую сырьевую специализацию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лесные массивы и богатые запасы пресной воды делают Канаду важным поставщиком древесины, целлюлозы и гидроэнергии. Природный потенциал активно используется в промышленности и энергетике.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США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торговый партнёр Канады — США, поэтому транспортные коридоры, пограничная инфраструктура и общие производственные цепочки имеют ключевое значение для экспорта и промышленной переработки.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сырья, Канада поставляет металлы, лесоматериалы, нефтепродукты и продукцию высокотехнологичных отраслей. Такая структура делает её экономику заметно более диверсифицированной, чем у многих сырьевых стран.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агробизнес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районы товарного земледелия сосредоточены на прериях Канады и в Среднем Западе США. Здесь особенно велики посевы пшеницы, кукурузы, сои и ячменя.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равнинных районах широко развито мясное и молочное животноводство. Оно тесно связано с кормовой базой, крупными фермами и возможностью быстрой доставки продукции на перерабатывающие предприятия.
</a:t>
            </a:r>
            <a:endParaRPr lang="en-US" sz="1254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преимущества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почвы, умеренный климат и ровный рельеф создают условия для механизированного сельского хозяйства. Это позволяет получать высокие урожаи при сравнительно небольшой доле занятых.
</a:t>
            </a:r>
            <a:endParaRPr lang="en-US" sz="1173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Агробизнес и рынок
</a:t>
            </a:r>
            <a:pPr algn="l" indent="0" marL="0">
              <a:lnSpc>
                <a:spcPct val="100000"/>
              </a:lnSpc>
              <a:buNone/>
            </a:pPr>
            <a:r>
              <a:rPr lang="en-US" sz="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региона работает как часть крупного агробизнеса: производство связано с хранением, переработкой, логистикой и экспортом. Именно поэтому оно играет заметную роль в мировой торговле продовольствием.
</a:t>
            </a:r>
            <a:endParaRPr lang="en-US" sz="12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и влажнее климат, тем выше плотность населения и разнообразнее хозяйство; суровые районы остаются слабо освоенными.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географии по природным зонам и климатическим областям Англо-Америки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в Англо-Америке
</a:t>
            </a:r>
            <a:endParaRPr lang="en-US" sz="2442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районов показывает, как климат влияет на расселение и хозяйственную специализацию региона.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46" y="160999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900" y="1610000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0306" y="1623544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546" y="33854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7746" y="3418724"/>
            <a:ext cx="443700" cy="3549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экономики, науки и культуры
</a:t>
            </a:r>
            <a:endParaRPr lang="en-US" sz="2149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управление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3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 Торонто концентрируют банки, биржи и штаб-квартиры крупных компаний. Здесь принимаются решения, которые влияют на инвестиции, международную торговлю и движение капитала.
</a:t>
            </a:r>
            <a:endParaRPr lang="en-US" sz="1192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исследования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40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Бостон и Торонто известны сильными университетами и научными центрами. Они привлекают студентов, исследователей и стартапы, поддерживая инновационный потенциал всего региона.
</a:t>
            </a:r>
            <a:endParaRPr lang="en-US" sz="1308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Лос-Анджелес, Чикаго и Нью-Йорк связаны с крупнейшими аэропортами, портами и магистралями. Через такие узлы проходят пассажирские и грузовые потоки межрегионального и мирового масштаба.
</a:t>
            </a:r>
            <a:endParaRPr lang="en-US" sz="1299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культура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 — символ киноиндустрии и массовой культуры, а крупные города Канады развивают телевидение, музыку и издательское дело. Культурная продукция становится частью глобального потребления.
</a:t>
            </a:r>
            <a:endParaRPr lang="en-US" sz="1308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роста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городские агломерации определяют темпы развития региона. В них сосредоточены рабочие места, сервисы, технологии и миграционные потоки, а также формируется современный городской образ жизни.
</a:t>
            </a:r>
            <a:endParaRPr lang="en-US" sz="1308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сопоставительная визуализация по обобщённым данным IEA, World Bank и Our World in Data; значения приведены в относительном масштабе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экологическая нагрузка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высокая хозяйственная активность региона сопровождается значительным спросом на энергию, особенно в транспорте и промышленности.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создают большую нагрузку на климат из-за масштабов экономики, тогда как Канада заметно сильнее опирается на низкоуглеродную электроэнергию.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культурное наследие
</a:t>
            </a:r>
            <a:endParaRPr lang="en-US" sz="2486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европейцев территорию Англо-Америки населяли многочисленные коренные народы с разными языками, формами хозяйства и традициями. Их история — это основа культурного прошлого региона.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привела к утрате земель, переселениям и разрушению привычного образа жизни. Эти последствия до сих пор заметны в социальном положении многих общин и в борьбе за права.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и Канаде действуют программы поддержки языков, ремёсел, искусства и священных мест. Они помогают передавать знания молодым поколениям и укрепляют культурную преемственность.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коренные народы участвуют в общественной жизни, образовании и культурных проектах. Их вклад напоминает, что история региона не сводится только к европейскому наследию.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глобальному влиянию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экономика и услуги Англо-Америки включаются в мировые потоки товаров, денег и идей.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противоречия развития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5205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высоком уровне развития в регионе сохраняются заметные различия между богатыми и бедными слоями населения. Они особенно остро ощущаются в крупных городах и отдельных депрессивных районах.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6751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жилищный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мегаполисах растут цены на жильё и нагрузка на транспорт, что усложняет жизнь молодых семей и мигрантов. Доступность городской среды становится важной социальной проблемой.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007481" y="2895048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остаётся источником роста, но одновременно вызывает политические дискуссии о границах, интеграции и культурной адаптации. Эти вопросы заметно влияют на общественную повестку.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9027" y="2895048"/>
            <a:ext cx="25572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ископаемых, выбросы и нагрузка на водные ресурсы создают долгосрочные экологические риски. Поэтому развитие региона всё теснее связано с экологической политикой.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318297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Деиндустриализация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старых промышленных центров потеряла рабочие места из-за модернизации и переноса производств. Это усилило безработицу, требуя переподготовки кадров и новых инвестиций.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Англо-Америка в повседневной жизни мира
</a:t>
            </a:r>
            <a:endParaRPr lang="en-US" sz="2368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Университет, который становится ориентиром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США и Канады давно превратились в международные центры притяжения. Сюда приезжают студенты со всего мира, чтобы учиться исследовательской работе, инженерии, медицине и гуманитарным наукам. Их стандарты часто становятся примером для других стран.
</a:t>
            </a:r>
            <a:endParaRPr lang="en-US" sz="96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знакомые по кино и медиа
</a:t>
            </a:r>
            <a:pPr algn="l" indent="0" marL="0">
              <a:lnSpc>
                <a:spcPct val="90000"/>
              </a:lnSpc>
              <a:buNone/>
            </a:pPr>
            <a:r>
              <a:rPr lang="en-US" sz="3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Небоскрёбы Нью-Йорка, кампусы Бостона и кварталы Лос-Анджелеса давно стали частью мирового визуального языка. Через фильмы, сериалы и новости эти образы формируют представление о современном городе и влияют на массовую культуру.
</a:t>
            </a:r>
            <a:endParaRPr lang="en-US" sz="104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которыми пользуются ежедневно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платформы, бренды и сервисы, созданные в Англо-Америке, присутствуют в работе, учёбе и досуге миллионов людей. Они меняют способы общения, покупок и получения знаний, делая регион заметным участником повседневной жизни далеко за его пределами.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Англо-Америка в повседневной жизни мира
</a:t>
            </a:r>
            <a:endParaRPr lang="en-US" sz="2368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Англо-Америка: регион глобального значения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Англо-Америка сочетает огромную территорию, богатые ресурсы, мощную экономику и высокую урбанизацию. Её современный облик сформировали история колонизации, миграции, научный прогресс и тесные связи с миром.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2026-06-03T00:18:14Z</dcterms:created>
  <dcterms:modified xsi:type="dcterms:W3CDTF">2026-06-03T00:18:14Z</dcterms:modified>
</cp:coreProperties>
</file>