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неизвестном, не называя лишнего?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названия предметов, признаков и чисел. Неопределённые формы помогают говорить о неизвестном, неточном или неважном для точного называния: кто-то позвонил, что-нибудь найдётся, несколько учеников опоздали.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 неопределённые формы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неопределённые местоимения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местоимения называют человека, которого не хотят или не могут назвать точно. Например: кто-то постучал. Смысл есть, но конкретное имя остаётся неизвестным.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показывать приблизительное качество предмета или явления. В предложении какой-то странный звук слово не называет признак точно, а лишь передаёт общее впечатление.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Приблизительное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также обозначают примерное число или объём: несколько тетрадей, сколько-нибудь времени. Здесь важно не точное значение, а только ориентир.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слов нет точного ответа на вопрос, кто именно, что именно, какой именно или сколько именно. Именно поэтому они называются неопределёнными.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неопределённые местоимения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от вопросительных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форм строится от вопросительных местоимений: кто, что, какой, сколько. Именно они становятся основой для новых слов, если добавить к ним специальные части.
</a:t>
            </a:r>
            <a:endParaRPr lang="en-US" sz="1362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не-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Отдельную группу составляют слова некто, нечто, несколько. В них не- входит в состав слова, поэтому такие формы пишутся слитно и образуют особую группу.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последовательность: вопросительное слово + нужная часть слова. Тогда легче увидеть, как меняется смысл и почему одни формы пишутся через дефис, а другие слитно.
</a:t>
            </a:r>
            <a:endParaRPr lang="en-US" sz="1355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и 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основе присоединяются кое-, -то, -либо, -нибудь: кто-то, что-нибудь, какой-либо, кое-кто. Эти элементы помогают передать неизвестность, неопределённость или обобщённость.
</a:t>
            </a:r>
            <a:endParaRPr lang="en-US" sz="13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262104"/>
            <a:ext cx="4328400" cy="1037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части слова используются в разных группах и как они влияют на 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элементы слова помогают передать разную степень неизвестности: от намёка до полного отсутствия точного названия.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урока по русскому языку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неопределённых местоимений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общим и нейтральным значением обычно легче всего появляются в речи и учебных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кто-то и что-то: они наиболее универсальны. Формы с -либо и нечто употребляются реже и звучат более книжно.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разговорные примеры по теме урока, 2025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встречаются чаще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с кое- изучают в этой теме.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удобно запомнить как группу с оттенком намёка: кое-кто, кое-что и кое-какой. Они часто передают частичную известность.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классификация по теме урока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—то в неопределённых местоимениях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38582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-то обычно называют неизвестный, но вполне конкретный предмет или человека. В речи они звучат спокойно и естественно: кто-то вошёл, где-то раздался звонок.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250084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употребление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очень часто, потому что подходят почти для любой ситуации, где нужно указать на неизвестного участника события, не называя его точно.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06750" y="362339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обязателен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—то всегда присоединяется через дефис: кто-то, что-то, какой-то, где-то. Это правило помогает быстро отличать такие формы от обычных сочетаний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написание неопределённого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строении слова и наличии предлога.
</a:t>
            </a:r>
            <a:endParaRPr lang="en-US" sz="2663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582" y="1666539"/>
            <a:ext cx="296363" cy="3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95729"/>
            <a:ext cx="350400" cy="2803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—либо и -нибудь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704705" y="1793858"/>
            <a:ext cx="26922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-либо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чаще встречается в книжной и более официальной речи. Она звучит нейтрально, но немного строже: кто-либо, какой-либо.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4305" y="1793858"/>
            <a:ext cx="26922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-нибудь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чаще употребляется в разговорной речи и в свободных текстах. Она передаёт неопределённость без лишней строгости: что-нибудь, где-нибудь.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не-: некто, нечто, несколько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некто, нечто и несколько пишутся слитно, потому что не- является частью самого слова, а не отдельной частицей. Это устойчивая орфографическая форма.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Некто называют неизвестного человека, нечто — неизвестный предмет, явление или событие, а несколько — неточное, приблизительное количество. Во всех случаях точность намеренно не уточняется.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такие формы помогают назвать объект или число кратко и грамотно: некто постучал в дверь, нечто блеснуло вдалеке, несколько учеников задержались после урока.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написания зависит от строения местоимения и наличия предлога. В таблице показаны основные варианты и самые частые примеры.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частями есть предлог, пишем раздельно. Если в составе есть кое-, -то, -либо, -нибудь, нужен дефис. Формы с не- пишутся слитно.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русского языка: написание неопределённых местоимений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Слитно, через дефис, раздельно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на пороге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 тишине раздался стук, и все сразу обернулись: кто-то стоял у двери. Здесь неопределённое местоимение выполняет роль подлежащего, потому что именно оно называет того, кто совершает действие.
</a:t>
            </a:r>
            <a:endParaRPr lang="en-US" sz="1050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находка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прогулке ученик заметил что-то странное возле дорожки и осторожно поднял находку. В этом предложении местоимение является дополнением: оно связано с глаголом и обозначает предмет, который увидели.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ошибок в тетради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быстро проверил тетрадь и отметил несколько ошибок на полях. Здесь местоимение поясняет существительное и отвечает на вопрос «каких?», поэтому оно выступает в роли определения.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неопределённые местоимения работают в предложении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формы чаще встречаются в учебных и разговорных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кто-то и что-то: они универсальны и легко обозначают неизвестное лицо или предмет. Формы с -либо и нечто заметно реже и чаще встречаются в книжной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учебным и разговорным примерам, составлены для иллюстрации темы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употребительные неопределённые местоимения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неопределённые местоимения отличаются от других
</a:t>
            </a:r>
            <a:endParaRPr lang="en-US" sz="2938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помогают задавать вопрос: кто? что? какой? сколько? Они не называют предмет, а только требуют ответа, поэтому в предложении звучат как запрос на информацию.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местоимения, напротив, не спрашивают, а указывают на неизвестный или неточно названный объект: кто-то, что-нибудь, несколько. Они делают высказывание мягче и свободнее.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с ни- выражают отсутствие: никто, ничто, ничей. Они сообщают, что предмета, лица или признака нет, а неопределённые местоимения такого значения не имеют.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кто-то, кто-нибудь и кто-либо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форму по значению и стилю речи.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и написании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дефиса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писать местоимение как обычные отдельные слова: кто-то, что-нибудь, какой-либо. В неопределённых местоимениях такие формы неверны, потому что части должны соединяться дефисом.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кое-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кое- требуют особого внимания: кое-кто, кое-что, кое-какой пишутся через дефис, а при наличии предлога — раздельно: кое с кем, кое у кого.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другими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 из-за похожего звучания и привычки писать по смыслу, а не по правилу. Чтобы не ошибиться, нужно помнить строение слова и сразу проверять наличие предлога.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определить, как писать неопределённое местоимение в любом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исходное слово, затем проверяем добавленную часть и наличие предлога. Именно эти признаки решают, будет ли написание слитным, дефисным или раздельным.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написания неопределённых местоимений в русском языке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правильного написания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в рассказе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вдруг кто-то прошёл по коридору, и в тишине зашумело где-то за окном. Такие формы создают ощущение неизвестности и помогают сделать сюжет более загадочным, не называя всё слишком прямо.
</a:t>
            </a:r>
            <a:endParaRPr lang="en-US" sz="1214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без лишней точности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беседе люди часто говорят: что-нибудь возьмём на перекус или несколько ребят подойдут позже. Неопределённые местоимения делают речь естественной, когда точное название неважно или его ещё нельзя назвать.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текст в учебнике
</a:t>
            </a:r>
            <a:pPr algn="ctr" indent="0" marL="0">
              <a:lnSpc>
                <a:spcPct val="100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художественных текстах такие слова помогают не перегружать предложение подробностями. Они позволяют кратко передать мысль, сохранить лёгкость фразы и сосредоточить внимание читателя на самом действии.
</a:t>
            </a:r>
            <a:endParaRPr lang="en-US" sz="110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в текстах и речи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неопределённых местоимениях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помогают говорить об известном неточно: о человеке, предмете, признаке или количестве. Их нужно уметь узнавать, правильно писать и отличать от вопросительных и отрицательных форм.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2026-05-28T06:02:49Z</dcterms:created>
  <dcterms:modified xsi:type="dcterms:W3CDTF">2026-05-28T06:02:49Z</dcterms:modified>
</cp:coreProperties>
</file>