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всхожести — залог успеха в выращивании растений дома и в школе.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Всхожесть семян: ключевые понятия и основные вопросы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 всхожести семян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успешных школьных опытов и домашних растений нужно понимать, как семена прорастают. Правильный выбор и подготовка семян влияют на результат эксперимента и рост культуры.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Всхожесть определяет способность семян прорасти при подходящих условиях, показывая жизнеспособность посевного материала.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всхожесть семян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всхожести рассчитывается как отношение проросших семян к общему количеству, что помогает оценить качество посева.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всхожесть свидетельствует о свежести и здоровье семян, важно для экономии и успешного урожая.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прорастание семян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Начало: впитывание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набухает, поглощая воду, что активирует внутренние процессы. Зародыш просыпается, готовясь к развитию новых тканей.
</a:t>
            </a:r>
            <a:endParaRPr lang="en-US" sz="1383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побега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формирования корня появляется надземный побег, который устремляется к свету, обеспечивая дальнейший рост растения.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корня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через оболочку выходит корешок, который закрепляет растение в почве и начинает поглощать питательные вещества.
</a:t>
            </a:r>
            <a:endParaRPr lang="en-US" sz="13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и внутренние факторы всхожести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почвы должна быть умеренной: недостаток воды тормозит рост, избыток вызывает гниение семян.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режим влияет на активность зародыша — слишком низкая или высокая температура замедляет или убивает ростки.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важно для некоторых культур: одни семена требуют света, другие — темноты для прорастания.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семян: зрелые, неповреждённые и здоровые семена лучше прорастают и дают сильные всходы.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особенности прорастания разных культур
</a:t>
            </a:r>
            <a:endParaRPr lang="en-US" sz="2349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предпочитает прохладу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для пшеницы — 12–15°C. При таких условиях семена быстро набирают силу и успешно развиваются в молодое растение.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Огурцы и томаты любят тепло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огурцов и томатов оптимально при 20–25°C. Высокие температуры стимулируют быстрый рост, но избыток может стать стрессом.
</a:t>
            </a:r>
            <a:endParaRPr lang="en-US" sz="129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требует тепла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фасоли комфортная температура около 20°C. Ниже этого диапазона рост замедляется, выше — возможно повреждение проростков.
</a:t>
            </a:r>
            <a:endParaRPr lang="en-US" sz="138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необходима для набухания семян и запуска обменных процессов внутри зародыша, без неё рост невозможен.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прорастании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останавливает активацию жизненных функций семени, что препятствует появлению всходов.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влажность повышает риск загнивания и повреждения семян, поэтому почва должна быть слегка влажной и рыхлой.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воздух при прорастании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необходим для некоторых семян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салата и некоторых трав требуют света для активации прорастания. Свет стимулирует биологические процессы зародыша.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 дыхание зародыша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развития корня необходим кислород, который не поступает в плотную или переувлажнённую почву. Это может замедлить или остановить рост.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средние показатели всхожести популярных овощных и злаковых культур, основанные на исследованиях агротехнических лабораторий.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всхожесть позволяет экономить семена, а низкая требует увеличения нормы высева для успешного роста.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всхожести у различных культур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Агротехнические лаборатории,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всхожесть семян дома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Отберите 10 семян и разместите их на влажной марле или бумаге для проращивания.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Поместите подготовленные семена в тёплое место с температурой 20–22°C и поддерживайте влажность.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5–7 дней подсчитайте, сколько семян проросло, чтобы вычислить процент всхожести.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показатель низкий, замените семена на более качественные для лучших результатов выращивания.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качественного семенного материала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как показатель здоровья семени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семена не имеют пятен и плесени, их поверхность ровная и гладкая. Такие семена легче прорастают, дают сильные ростки и становятся основой успешного посева.
</a:t>
            </a:r>
            <a:endParaRPr lang="en-US" sz="1368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форма семян важны для всхожести
</a:t>
            </a:r>
            <a:pPr algn="ctr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и крупные семена обычно содержат больше питательных веществ для зародыша. Деформированные или повреждённые семена часто не прорастают или дают слабые растения.
</a:t>
            </a:r>
            <a:endParaRPr lang="en-US" sz="13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шаги подготовки семян к посеву
</a:t>
            </a:r>
            <a:endParaRPr lang="en-US" sz="263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подготовка повышает всхожесть и здоровье растений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овощных культур сеют в апреле и мае, когда почва прогревается и снижается риск ночных заморозков.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сроки посева для растений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ориентироваться на указания на упаковке семян и учитывать климатические особенности региона для максимальной всхожести.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сроков посева может привести к плохой всхожести, слабому росту и уменьшению будущего урожая.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посева: правила для различных семян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семена требуют неглубокого заделывания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семенам моркови и мака предъявляются требования к глубине посадки 0,5–1 см. Находясь слишком глубоко, они не смогут пробиться наружу.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семена нуждаются в более глубокой посадке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и крупный боб заглубляют на 4–5 см — так зародыш получает оптимальные условия для развития и защиты корня.
</a:t>
            </a:r>
            <a:endParaRPr lang="en-US" sz="136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семена заглубляют на 2–3 см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 фасоль прорастают лучше при такой глубине, которая обеспечивает им поддержку и достаточное количество влаги.
</a:t>
            </a:r>
            <a:endParaRPr lang="en-US" sz="13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густота обеспечивает растениям доступ к свету и питательным веществам, что способствует их здоровому росту.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плотность посева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 густой посев вызывает вытягивание стеблей и снижает устойчивость растений к болезням и вредителям.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редкий посев уменьшает общий урожай, так как площадь используется неэффективно.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 после посадки: важные нюансы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Тщательный полив без размывания почвы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подаётся через сито или лейку с рассекателем, что предотвращает повреждение посеянных семян и сохранение структуры грунта.
</a:t>
            </a:r>
            <a:endParaRPr lang="en-US" sz="1449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имеет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 вода комнатной температуры — слишком холодная или горячая может замедлить прорастание или повредить семена.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почвы на всхожесть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и воздухопроницаемая почва способствует хорошему доступу кислорода к семенам, необходимому для дыхания зародыша.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влажность обеспечивает обмен веществ и предотвращает пересыхание и загнивание семян.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или глинистые почвы мешают развитию корешков и снижают процент всхожести.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перегноя и песка улучшает структуру почвы, повышая шансы на дружные и здоровые всходы.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повышении температуры в пределах оптимума семена прорастают быстрее, что способствует своевременному развитию растений.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Агротехнические исследования, 2023 год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температурой и скоростью всходов
</a:t>
            </a:r>
            <a:endParaRPr lang="en-US" sz="239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от 10°C до 20°C сокращает время появления всходов вдвое, увеличивая эффективность посадки.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Засевание семян слишком глубоко приводит к отказу в прорастании из-за нехватки сил пробиться на поверхность.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посеве семян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густота посева вызывает конкуренцию за ресурсы и ведёт к ослаблению растений.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влажности почвы — слишком сухая или переувлажнённая — негативно влияет на всхожесть и возникновение болезней.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рекомендации для успешного роста растений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выбора и подготовки семян, правильный посев с учётом глубины и плотности, а также создание оптимальных условий гарантируют крепкие и дружные всходы.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2026-05-08T13:08:13Z</dcterms:created>
  <dcterms:modified xsi:type="dcterms:W3CDTF">2026-05-08T13:08:13Z</dcterms:modified>
</cp:coreProperties>
</file>