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открывает путь к чтению, речи и пониманию английского.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Vocabulary Section: words as the basis of understanding English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9 классе ученику нужно не просто узнавать слова, а точно понимать тексты, инструкции и задания. Чем богаче словарь, тем легче читать, слушать, писать и объяснять свои мысли без лишних ошибок.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словарный запас важен уже в 9 классе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00" y="1679217"/>
            <a:ext cx="1116300" cy="9922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0177" y="1648250"/>
            <a:ext cx="922425" cy="105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8655" y="1679217"/>
            <a:ext cx="1116300" cy="9922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51015" y="1648250"/>
            <a:ext cx="922425" cy="105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 словарный раздел по английскому языку
</a:t>
            </a:r>
            <a:endParaRPr lang="en-US" sz="2432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Написание и произношение
</a:t>
            </a:r>
            <a:pPr algn="ctr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Словарная единица начинается с формы слова: как оно пишется, читается и где падает ударение. Без этих признаков трудно запомнить слово и правильно использовать его в устной и письменной речи.
</a:t>
            </a:r>
            <a:endParaRPr lang="en-US" sz="804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5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 контексте
</a:t>
            </a:r>
            <a:pPr algn="ctr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слово может иметь несколько значений, поэтому важно смотреть на предложение целиком. Контекст помогает выбрать нужный смысл и избежать ошибки при переводе или ответе.
</a:t>
            </a:r>
            <a:endParaRPr lang="en-US" sz="852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слов и выражений
</a:t>
            </a:r>
            <a:pPr algn="ctr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языке есть полнозначные и служебные слова, устойчивые выражения и фразовые глаголы. Для понимания текста нужно различать их роль, особенно в учебных и экзаменационных заданиях.
</a:t>
            </a:r>
            <a:endParaRPr lang="en-US" sz="804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словами
</a:t>
            </a:r>
            <a:pPr algn="ctr" indent="0" marL="0">
              <a:lnSpc>
                <a:spcPct val="115000"/>
              </a:lnSpc>
              <a:buNone/>
            </a:pPr>
            <a:r>
              <a:rPr lang="en-US" sz="67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Синонимы, антонимы и однокоренные слова помогают замечать смысловые связи и быстрее расширять словарь. Они особенно полезны при чтении, пересказе и выполнении заданий с новыми словами.
</a:t>
            </a:r>
            <a:endParaRPr lang="en-US" sz="80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016801"/>
            <a:ext cx="3377400" cy="16141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английской лексики для 9 класса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слов нужны для чтения, диалогов и контрольных работ.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из разных групп нужна не только для перевода, но и для понимания текстов, выполнения заданий и уверенного общения.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по английскому языку для основной школы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75"/>
            <a:ext cx="44883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изображение помогает запомнить английское слово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176110" y="1496669"/>
            <a:ext cx="3488826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 и слово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связывает английское слово с конкретным предметом и делает его более узнаваемым. Так легче запомнить notebook или whistle, потому что образ сразу подсказывает значение.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845323" y="2505367"/>
            <a:ext cx="3488826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и 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особенно полезны для глаголов действия и прилагательных, которые можно показать визуально. Слова polluted, crowded и hurry быстрее запоминаются, если ученик видит ситуацию, а не только перевод.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1302956" y="3514067"/>
            <a:ext cx="3488826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путаницы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Визуальная опора помогает различать похожие слова и не смешивать их в памяти. Когда слово связано с ярким образом, его легче вспомнить в нужный момент и правильно употребить в предложении.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значение незнакомого английского слова
</a:t>
            </a:r>
            <a:endParaRPr lang="en-US" sz="2065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с незнакомым словом в тексте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773500" y="775075"/>
            <a:ext cx="7188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в английском языке: близкие, но не одинаковые слова
</a:t>
            </a:r>
            <a:endParaRPr lang="en-US" sz="2285" dirty="0"/>
          </a:p>
        </p:txBody>
      </p:sp>
      <p:sp>
        <p:nvSpPr>
          <p:cNvPr id="9" name="Text 2"/>
          <p:cNvSpPr txBox="1"/>
          <p:nvPr/>
        </p:nvSpPr>
        <p:spPr>
          <a:xfrm>
            <a:off x="864679" y="1461195"/>
            <a:ext cx="3742163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помогают избегать повторов и делают речь более точной. Однако слова big, large и huge обозначают разную степень признака, поэтому их нельзя считать полностью одинаковыми.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431330" y="2506211"/>
            <a:ext cx="3742163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стиль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синонимы уместны в разговоре, а другие звучат более официально или книжно. Например, begin, start и commence подходят к разным ситуациям, хотя связаны общим значением.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773503" y="3551199"/>
            <a:ext cx="3577594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по задаче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работе важно подбирать синоним не только по смыслу, но и по стилю текста. Это помогает писать естественно, избегать повторов и лучше выражать мысль.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950" y="1655850"/>
            <a:ext cx="729600" cy="72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00" y="2576828"/>
            <a:ext cx="772500" cy="61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6150" y="3386211"/>
            <a:ext cx="547200" cy="7296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и смысловые противопоставления
</a:t>
            </a:r>
            <a:endParaRPr lang="en-US" sz="2584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690373" y="1758500"/>
            <a:ext cx="3507600" cy="5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противоположностей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помогают увидеть, как одно значение противопоставляется другому: old — young, expensive — cheap, safe — dangerous. Такие пары быстро запоминаются и упрощают понимание текста.
</a:t>
            </a:r>
            <a:endParaRPr lang="en-US" sz="763" dirty="0"/>
          </a:p>
        </p:txBody>
      </p:sp>
      <p:sp>
        <p:nvSpPr>
          <p:cNvPr id="10" name="Text 3"/>
          <p:cNvSpPr txBox="1"/>
          <p:nvPr/>
        </p:nvSpPr>
        <p:spPr>
          <a:xfrm>
            <a:off x="1690373" y="2623688"/>
            <a:ext cx="3507600" cy="5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 контраст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часто встречаются в заданиях на сравнение, описание изображений и составление предложений. Они помогают замечать разницу между признаками, действиями и состояниями.
</a:t>
            </a:r>
            <a:endParaRPr lang="en-US" sz="763" dirty="0"/>
          </a:p>
        </p:txBody>
      </p:sp>
      <p:sp>
        <p:nvSpPr>
          <p:cNvPr id="11" name="Text 4"/>
          <p:cNvSpPr txBox="1"/>
          <p:nvPr/>
        </p:nvSpPr>
        <p:spPr>
          <a:xfrm>
            <a:off x="1690373" y="3488873"/>
            <a:ext cx="3507600" cy="5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понимание инструкций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узнаёт противоположные слова, ему легче понять смысл задания и не перепутать важные детали. Это особенно полезно при чтении инструкций и небольших учебных текстов.
</a:t>
            </a:r>
            <a:endParaRPr lang="en-US" sz="76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запомнить английские слова лучше всего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полезны способы, которые заставляют не только узнавать слово, но и активно использовать его в речи и письме.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работают повторение и собственные предложения: они закрепляют форму, значение и употребление слова одновременно.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методика изучения лексики; условная оценка эффективности по шкале 1–5
</a:t>
            </a:r>
            <a:endParaRPr lang="en-US" sz="67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 в английском языке: корень, приставка, суффикс
</a:t>
            </a:r>
            <a:endParaRPr lang="en-US" sz="2181" dirty="0"/>
          </a:p>
        </p:txBody>
      </p:sp>
      <p:sp>
        <p:nvSpPr>
          <p:cNvPr id="10" name="Text 2"/>
          <p:cNvSpPr txBox="1"/>
          <p:nvPr/>
        </p:nvSpPr>
        <p:spPr>
          <a:xfrm>
            <a:off x="3052060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приставок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un-, dis-, re-, mis- меняют значение слова и часто создают противоположный или новый смысл. Их знание помогает быстрее понимать unfamiliar words в тексте.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747325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корень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передаёт основное значение слова. Если ученик узнаёт знакомую основу, ему легче догадаться о смысле нового слова и связать его с уже известной лексикой.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5370789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суффиксы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-er, -ful, -less, -ly, -tion помогают образовывать новые слова и часто меняют часть речи. Это полезно для чтения, письма и словарных упражнений.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7712053" y="1482850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 по частям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слова на части делает запоминание более осмысленным. Ученик видит связь между словами одной семьи и лучше понимает, как строится английская лексика.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1130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 в одной семье уже достаточно, чтобы заметить общий смысловой корень и быстрее распознавать новые формы.
</a:t>
            </a:r>
            <a:endParaRPr lang="en-US" sz="1912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Однокоренные слова объединяются общим смыслом, даже если относятся к разным частям речи. Это помогает понимать незнакомую лексику в тексте и точнее строить письменные ответы.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лексика английского языка: словообразовательные семьи в 9 классе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061184"/>
            <a:ext cx="3377400" cy="15943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часто путают учащиеся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похожие слова могут иметь разное значение и разную сочетаемость.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внешнее сходство не делает слова взаимозаменяемыми; важно учитывать значение, управление и типичный контекст.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изучения английской лексики и типичных ошибок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025" y="1571641"/>
            <a:ext cx="2374200" cy="14954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2400" y="1604295"/>
            <a:ext cx="2245200" cy="143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272525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лесу и у дороги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читала текст о природе и встретила слово branch. Рядом говорилось о дереве, листьях и тени, поэтому значение стало понятным без словаря: речь шла о ветке. Соседние слова сразу сузили выбор и помогли не ошибиться в переводе.
</a:t>
            </a:r>
            <a:endParaRPr lang="en-US" sz="895" dirty="0"/>
          </a:p>
        </p:txBody>
      </p:sp>
      <p:sp>
        <p:nvSpPr>
          <p:cNvPr id="10" name="Text 2"/>
          <p:cNvSpPr txBox="1"/>
          <p:nvPr/>
        </p:nvSpPr>
        <p:spPr>
          <a:xfrm>
            <a:off x="5674200" y="3285480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Филиал компании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другом тексте слово branch встретилось в рассказе о банке. Там говорилось о клиентах, кассе и расписании работы, поэтому стало ясно: речь идёт не о ветке, а о филиале. Контекст изменил значение слова полностью.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подсказывает значение слова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английские слова встречаются чаще всего
</a:t>
            </a:r>
            <a:endParaRPr lang="en-US" sz="2563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лексика меняет оттенок значения в зависимости от жанра: в разговоре она звучит проще, а в инструкциях — точнее и формальнее.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слова встречаются в учебных текстах и диалогах, поэтому именно они сильнее всего влияют на активный словарь школьника.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изучения английского языка; условное распределение по жанрам
</a:t>
            </a:r>
            <a:endParaRPr lang="en-US" sz="66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600" y="724175"/>
            <a:ext cx="6157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 английского языка и что в них искать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996950" y="1468675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Толковый словарь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объясняет значение слова на английском языке, помогает увидеть оттенки смысла и выбрать нужное значение, если слово многозначное.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996950" y="2239400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Двуязычный словарь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словарь даёт перевод, транскрипцию и примеры употребления. Он полезен, когда нужно быстро понять слово и проверить, как оно работает в предложении.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996950" y="3010125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Орфоэпический словарь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нём можно уточнить произношение, ударение и звуковую форму слова. Это особенно важно для чтения вслух и устных ответов на уроке.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996950" y="3780850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фразовых глаголов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помогает понять устойчивые сочетания, где значение не складывается из отдельных слов. Без него легко ошибиться в переводе и употреблении.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работать со словарной статьёй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выбрать нужное значение слова по контексту и избежать ошибок при переводе.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856" y="1648250"/>
            <a:ext cx="725288" cy="82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7150" y="1648250"/>
            <a:ext cx="828900" cy="8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60488" y="1648250"/>
            <a:ext cx="1036125" cy="82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05625" y="1648250"/>
            <a:ext cx="828900" cy="828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70769" y="1648250"/>
            <a:ext cx="932513" cy="828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Тематические группы слов для 9 класса
</a:t>
            </a:r>
            <a:endParaRPr lang="en-US" sz="2979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735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школа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группа помогает говорить об уроках, заданиях, экзаменах и школьных правилах. Такие слова особенно нужны для чтения инструкций и ответов на уроке.
</a:t>
            </a:r>
            <a:endParaRPr lang="en-US" sz="895" dirty="0"/>
          </a:p>
        </p:txBody>
      </p:sp>
      <p:sp>
        <p:nvSpPr>
          <p:cNvPr id="13" name="Text 3"/>
          <p:cNvSpPr txBox="1"/>
          <p:nvPr/>
        </p:nvSpPr>
        <p:spPr>
          <a:xfrm>
            <a:off x="73396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окружающая среда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погоде, загрязнении, животных и защите природы часто используются в учебных текстах. Они развивают умение обсуждать важные жизненные темы.
</a:t>
            </a:r>
            <a:endParaRPr lang="en-US" sz="895" dirty="0"/>
          </a:p>
        </p:txBody>
      </p:sp>
      <p:sp>
        <p:nvSpPr>
          <p:cNvPr id="14" name="Text 4"/>
          <p:cNvSpPr txBox="1"/>
          <p:nvPr/>
        </p:nvSpPr>
        <p:spPr>
          <a:xfrm>
            <a:off x="405655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 и технологии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телефоне, интернете, новостях и социальных сетях часто встречаются в текстах для подростков. Они нужны для обсуждения современной жизни.
</a:t>
            </a:r>
            <a:endParaRPr lang="en-US" sz="895" dirty="0"/>
          </a:p>
        </p:txBody>
      </p:sp>
      <p:sp>
        <p:nvSpPr>
          <p:cNvPr id="15" name="Text 5"/>
          <p:cNvSpPr txBox="1"/>
          <p:nvPr/>
        </p:nvSpPr>
        <p:spPr>
          <a:xfrm>
            <a:off x="569807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и эмоции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объединяет слова о самочувствии, привычках и чувствах. Она помогает точнее описывать состояние человека в устной и письменной речи.
</a:t>
            </a:r>
            <a:endParaRPr lang="en-US" sz="895" dirty="0"/>
          </a:p>
        </p:txBody>
      </p:sp>
      <p:sp>
        <p:nvSpPr>
          <p:cNvPr id="16" name="Text 6"/>
          <p:cNvSpPr txBox="1"/>
          <p:nvPr/>
        </p:nvSpPr>
        <p:spPr>
          <a:xfrm>
            <a:off x="241502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собраны слова о транспорте, билетах, отелях и маршрутах. Тематический набор облегчает понимание диалогов и коротких объявлений в поездке.
</a:t>
            </a:r>
            <a:endParaRPr lang="en-US" sz="89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" y="3216582"/>
            <a:ext cx="9144000" cy="15448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расширяется словарный запас подростка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2921839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по следам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встретилось несколько раз, оно переходит в пассивный словарь. На этом этапе особенно помогают повторение, карточки и короткие примеры.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80101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знакомство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слово появляется в тексте, видео или задании. Сначала ученик лишь узнаёт его и связывает с ситуацией, изображением или переводом.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164641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 активную речь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используется в собственных фразах и ответах, оно становится частью активного словаря. Тогда ученик вспоминает его быстрее и увереннее.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7498633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через практику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Чтение, письмо, общение и просмотр материалов на английском закрепляют слово в памяти. Чем чаще оно встречается в разных ситуациях, тем прочнее усваивается.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английской лексики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становятся заметнее, когда слово нужно не только узнать, но и правильно употребить в предложении, в устном ответе или в письменной работе.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уязвимая стратегия — механическое заучивание без контекста; оно хуже всего помогает понимать и применять слова точно.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изучения английской лексики; условная оценка частотности ошибок
</a:t>
            </a:r>
            <a:endParaRPr lang="en-US" sz="64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словарный запас помогает понимать тексты, точнее говорить и увереннее писать по-английски. Когда ученик знает не только слово, но и его форму, значение и контекст, язык становится по-настоящему рабочим.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Лексика, которая делает английский понятным и живым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2026-05-31T12:23:59Z</dcterms:created>
  <dcterms:modified xsi:type="dcterms:W3CDTF">2026-05-31T12:23:59Z</dcterms:modified>
</cp:coreProperties>
</file>