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материал в 6 классе: основные понятия и фигуры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точки до объёмных тел — шаг за шагом к точным построениям.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6-класснику нужна геометрия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точно описывать фигуры, измерять их и делать выводы по признакам. Эти навыки пригодятся в следующих классах и в реальных задачах: от чертежей до планов помещений.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4187" y="3023153"/>
            <a:ext cx="4063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337" y="3023153"/>
            <a:ext cx="2902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6637" y="1069990"/>
            <a:ext cx="40635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71737" y="1069990"/>
            <a:ext cx="40635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геометрические понятия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место на плоскости или в пространстве и не имеет длины, ширины и толщины. Её используют как опору для построений, обозначения вершин и фиксации положения фигур.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— часть прямой, ограниченная двумя концами. Его длину можно измерить линейкой, поэтому отрезки часто используют в задачах на сравнение и построение.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состоит из нескольких последовательно соединённых отрезков. Она может быть замкнутой, если концы совпадают, или незамкнутой, если линия остаётся открытой.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 имеет ни начала, ни конца и бесконечно продолжается в обе стороны. На чертеже её изображают как линию, которую можно продолжить за пределы рисунка.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 одной точке и идёт только в одном направлении. Он удобен для изображения углов, потому что указывает исходную точку и направление движения линии.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треугольнику, квадрату, прямоугольнику, ромбу и трапеции относятся многоугольники. У них выделяют стороны, вершины и углы, по которым легко сравнивать фигуры между собой.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отличается от многоугольников: у него нет сторон и вершин. Зато важны центр, радиус, диаметр и хорда — именно они задают его размеры и строение.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 и их элементы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 их сравнение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раскрыт угол, тем больше его градусная мера. На рисунке удобно сравнивать углы по знакомым предметам и линиям.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прямого, тупой больше него, а развёрнутый образует прямую линию. Сравнение помогает быстро узнавать тип угла на чертеже.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видов углов по курсу математики 6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имеет три стороны, три вершины и три угла. По длинам сторон его относят к равносторонним, равнобедренным или разносторонним фигурам.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величине углов треугольники бывают остроугольными, прямоугольными и тупоугольными. Это разделение помогает заранее понимать свойства фигуры и выбирать подходящие способы решения задач.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треугольника сумма углов равна 180°. В равнобедренном треугольнике углы при основании одинаковые, и это часто используют при построениях и вычислениях.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 их виды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8980"/>
            <a:ext cx="4684800" cy="16327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Четырёхугольники: основные свойства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фигуры похожи и чем отличаются по сторонам, углам и диагоналям.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признаки прямоугольника и ромба. У всех перечисленных фигур есть свои устойчивые признаки, по которым их можно распознавать без ошибки.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четырёхугольников по курсу математики 6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периметр фигуры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для отрезков и многоугольников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дают базу для дальнейших задач: на их примерах легче понять, как связаны основание, высота и единицы измерения.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 математике 6 класса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площади чаще всего изучают на примере прямоугольника, квадрата и треугольника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для разных фигур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площадь выражается через измеряемые элементы фигуры: сторону, основание или высоту. Это делает формулы удобными для практических задач.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разную запись, формулы опираются на одни и те же геометрические величины. Различие связано только с формой фигуры и способом её измерения.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из школьного курса математики 6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состоит только из точек, равноудалённых от центра, поэтому она задаёт границу фигуры. Радиус, диаметр и хорда помогают точно описывать её строение.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круг: что важно различать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как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включает не только линию, но и все точки внутри неё. Такое различие важно при измерениях, построениях и решении задач на фигуры.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геометрии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делит фигуру на две зеркальные части, которые совпадают при наложении. Линия симметрии проходит между соответствующими точками.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связывает точки через общий центр: каждая точка переходит в противоположную на равном расстоянии. Так сохраняется форма фигуры.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построениях на бумаге симметрия помогает переносить элементы точно и аккуратно. Это удобно при выполнении чертежей, рисунков и заданий на достраивание фигур.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часто встречается в природе и технике: в листьях, бабочках, снежинках, орнаментах, эмблемах и дорожных знаках. Она делает изображение уравновешенным.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выполняют построения циркулем и линейкой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основные действия при построении точных геометрических фигур.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треугольника и их назначение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медиана и биссектриса помогают решать разные задачи: от измерений до построений. Эти линии всегда связаны с вершинами и сторонами треугольника.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элементы образуют основу для точных построений и доказательств. Особую роль играют вспомогательные линии, которые раскрывают свойства треугольника.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6 класса; определения элементов треугольника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имеют одинаковую форму, но могут отличаться размерами. Если одну фигуру увеличить или уменьшить без искажения, получится подобная фигура.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подобных треугольников равны соответствующие углы, а длины соответствующих сторон относятся как одно и то же число. Это называют коэффициентом подобия.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подобных фигур важно не только видеть сходство, но и проверять отношения сторон. Именно они показывают, насколько точно сохранены размеры в масштабе.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удобно использовать в картах, чертежах, макетах и уменьшенных изображениях предметов. Оно позволяет сохранять форму при изменении масштаба.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Объёмные тела и их элементы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объёмных телах считают грани, рёбра и вершины, а не стороны и углы, как у плоских фигур. Это помогает отличать пространственные модели от рисунков на плоскости.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 прямоугольный параллелепипед имеют одинаковое число основных элементов, но различаются формой граней. Призма и пирамида выделяются по строению и расположению вершин.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6 класса; основные сведения об объёмных телах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длины, площади и объёма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единицы используют для разных величин и как они записываются в ответах задач.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математики; стандартные единицы измерения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зависит от того, что измеряют: линию, поверхность или внутреннее пространство тела. Неправильная единица приводит к ошибке даже при верном вычислении.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6090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7150" y="326090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60905"/>
            <a:ext cx="360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8000" y="149919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499195"/>
            <a:ext cx="360000" cy="36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формы вокруг нас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форма удобна для окон, дверей и экранов. Она легко вписывается в помещение и помогает экономно использовать пространство при изготовлении предметов.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двери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Обложки, страницы и листы часто имеют прямоугольную форму. Так их удобно складывать, хранить, печатать и размещать текст без лишних пустых участков.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тетради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элементы делают предметы аккуратными и понятными. Их легко распознавать в орнаментах, эмблемах, плитке и декоративных узорах.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деталях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 встречается в колёсах, часах, кнопках и некоторых знаках. Она обеспечивает равномерное вращение и хорошо заметна издалека.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 часы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Коробки, шкафы и полки часто строят на основе прямоугольного параллелепипеда. Такая форма устойчива, удобна для размещения и проста в изготовлении.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мебель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по геометрическому материалу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часто предлагают измерить отрезки, построить угол, определить вид треугольника или четырёхугольника, а затем найти периметр или площадь по заданным размерам.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тип заданий связан с чертежами на клетчатой бумаге: нужно достроить симметричную фигуру, выполнить построение циркулем и линейкой или аккуратно подписать элементы.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материал 6 класса учит видеть форму, измерять фигуры и выполнять точные построения. Эти умения нужны на уроках математики и в работе с реальными объектами.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которая работает каждый день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2026-05-24T17:07:24Z</dcterms:created>
  <dcterms:modified xsi:type="dcterms:W3CDTF">2026-05-24T17:07:24Z</dcterms:modified>
</cp:coreProperties>
</file>