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основные направления разработки биологических проектов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биологических проектов формирует исследовательские навыки, связывая теорию и практику.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2012 года ФГОС обязывает включать биологические проекты в школьную программу, развивая самостоятельность и критическое мышление. Такие проекты помогают применять знания для решения экологических, медицинских и биотехнологических задач, а также стимулируют профильное ориентирование.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проектной деятельности в школьной биологии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актуальной темы и формулировка цели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выбора социально значимого объекта исследования, например, микрофлоры школьной столовой. Затем формулируется чёткая цель, отражающая научную значимость и направленность работы.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задач и разработка методики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Определяются конкретные задачи для достижения цели, подбираются методы исследования и создаётся план эксперимента, обеспечивающий надёжность и повторяемость данных.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Сбор, анализ данных и оформление отчёта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Проводится эксперимент, данные аккуратно обрабатываются с применением статистических методов. Итоговый отчёт содержит подробный анализ результатов и обоснование выводов.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создания биологического проекта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учитывают значимость темы для сообщества, что обеспечивает прикладную ценность исследования и мотивацию участников.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заинтересованность учащихся позволяет поддерживать интерес и ответственность в ходе проекта, стимулируя глубокое погружение в материал.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научные открытия и задачи современности помогают ориентировать проект на реальные биологические проблемы и расширяют горизонты знаний.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темы для биологического проекта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должна быть конкретной, например, исследовать влияние режима сна на школьную успеваемость с измеряемыми параметрами.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задачи биологического проекта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раскрывают этапы: поиск литературы, создание анкеты, организация и проведение эксперимента с точным планированием.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определение задач облегчает оценку этапов и позволяет своевременно корректировать исследовательский процесс.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достижений становится объективной благодаря измеримым критериям и анализу промежуточных результатов.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для успешного проведения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Материально-техническое обеспечение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исследований необходимы микроскопы, реактивы и другие лабораторные приборы. Также требуются обучающие материалы и пособия, обеспечивающие качественное выполнение опытов.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и цифровая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инструменты, такие как программы для анализа данных и визуализации, а также консультирование преподавателя, обеспечивают эффективное проведение исследования и обработку результатов.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командной работы и распределение ролей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команды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участников и распределение ролей — лидер управляет процессом, аналитик занимается обработкой данных.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работы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разрабатывает график, распределяет задачи и назначает ответственных за конкретные этапы исследования.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выполнение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совещания и обмен результатами в общей облачной папке обеспечивают прозрачность и контроль прогресса.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и корректировка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Подведение промежуточных итогов помогает выявить сложности и внести необходимые изменения для успешного завершения проекта.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 реализации биологического проекта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последовательной работы над исследованием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14435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0350" y="14435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575" y="1450130"/>
            <a:ext cx="318300" cy="2546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научных статей и учебников обеспечивает теоретическую базу и помогает сформировать гипотезы для дальнейшего исследования.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Непосредственное наблюдение биологических объектов и процессов позволяет получить достоверные первичные данные.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и 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экспертами и сбор анкетных данных дополняют исследование, обеспечивая разнообразие источников информации.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поиска и оценки информации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Анкетирование среди учащихся выявляет реальные привычки и взгляды, позволяя собрать количественные данные для анализа социальных и биологических тенденций.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обрабатываются статистически и визуализируются, например, в виде гистограмм, что способствует объективной интерпретации и формированию выводов.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Анкетирование как инструмент сбора данных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— это предположение, которое формулируется на основе анализа проблемы и служит основой для дальнейшего научного исследования и эксперимента.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гипотезы требует чёткого эксперимента, в ходе которого собираются объективные данные, позволяющие подтвердить или опровергнуть предположение.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формулировка гипотезы задаёт направление исследования, определяет выбор методов и влияет на интерпретацию полученных результатов.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и проверка гипотезы в биологическом проекте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65399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План-график реализации биологического проекта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включает основные этапы проекта с указанием сроков и ответственных за выполнение задач, что помогает контролировать процесс и соблюдать дедлайны.
</a:t>
            </a:r>
            <a:endParaRPr lang="en-US" sz="1052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распределение этапов и сроков позволяет оптимизировать работу и повысить качество исследования.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школьных биологических проектов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биостатистических методов обеспечивает объективность обработки данных, например, средние значения и дисперсия выявляют основные тенденции.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графиков и диаграмм визуализирует результаты, облегчая восприятие и сравнение полученных показателей.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данных направлена на выявление значимых корреляций и проверку гипотезы в контексте поставленных задач.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возможных источников ошибок повышает качество исследования и помогает скорректировать последующие этапы проекта.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 интерпретация экспериментальных данных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проекта строится на восьми ключевых критериях, которые отражают комплексные характеристики научной работы учеников.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критериев включает чёткость целей, научность исследования, качество анализа, оригинальность и презентацию результатов.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ФГОС и методические рекомендации по проектной деятельности
</a:t>
            </a:r>
            <a:endParaRPr lang="en-US" sz="995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Внутришкольные и муниципальные конкурсы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проектов на конкурсах внутри школы и в муниципалитетах мотивирует учащихся совершенствовать работы, способствует обмену знаниями и подготовке к дальнейшему профессиональному росту.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научно-практических конференциях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школьников регулярно представляются на региональных конференциях, где участники получают опыт публичных выступлений и получают ценные отзывы экспертов, что способствует развитию исследовательских навыков.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 презентация биологических проектов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источников загрязнения городской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проект изучил влияние автомобильных выхлопов на воздух вблизи школы, включил замеры качества воздуха и предложил меры по снижению загрязнения в местном сообществе.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растительного состава пришкольного участка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провели учёт видов растений на территории школы, записали изменения после проведения озеленения и подготовили отчёт для администрации с рекомендациями по улучшению экологии.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экологического проекта в школе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социально-биологического проекта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изучает уровень стресса у старшеклассников, применяя опросы и антропометрические методы для выявления взаимосвязи между нагрузкой и состоянием здоровья.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сбора данных, проводится информационная кампания среди сверстников, направленная на пропаганду здорового образа жизни и профилактику стрессовых состояний.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обучающей настольной игры по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включает создание интерактивной игры с вопросами и задачами, помогающей закрепить материал курса и заинтересовать одноклассников в изучении биологии.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научно-популярной статьи о редких животных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подготовили статью с иллюстрациями и фактами о редких видах фауны, делая акцент на их охране и значении для экосистемы страны.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творческого биологического проекта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цифровых технологий в школьных биологических проектах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микроскопы и лабораторные датчики позволяют проводить более точные измерения и получать высококачественные изображения для анализа.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Программные инструменты, такие как Excel и онлайн-платформы, помогают обрабатывать результаты, вести статистику и активно делиться выводами с научным сообществом.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перспективы развития проектной деятельности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к проектной деятельности формирует у старшеклассников ценные исследовательские навыки и способствует осознанному выбору профессии в области биологии и смежных наук.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2026-05-10T05:24:38Z</dcterms:created>
  <dcterms:modified xsi:type="dcterms:W3CDTF">2026-05-10T05:24:38Z</dcterms:modified>
</cp:coreProperties>
</file>