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внутренние органы земноводных и их функции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 и работу органов земноводных в водной и наземной среде.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 значение их внутренних органов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животные, живущие и в воде, и на суше. Их внутренние органы обеспечивают важные процессы: дыхание, питание, выделение и размножение. Особенности строения отражают адаптации к двум различным средам обитания.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земноводных: основные системы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рот, пищевод, желудок, кишечник и вспомогательные органы. Обеспечивает переваривание и усвоение пищи, жизненно важное для энергии и роста.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имеют парные лёгкие и уникальную кожу, которая участвует в газообмене. У личинок есть жабры для дыхания в воде.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трёхкамерное с двумя предсердиями и одним желудочком. Обеспечивает циркуляцию крови по малому и большому кругам кровообращения.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пищеварительной системы земноводных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 глотка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принимают пищу и направляют её дальше. Ротовая полость снабжена языком для ловли добычи, а глотка обеспечивает прохождение пищи в пищевод.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 кишечник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переваривает пищу с помощью соков, кишечник всасывает питательные вещества, обеспечивая тело необходимыми ресурсами.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поджелудочная железа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производит желчь, важную для пищеварения жиров, а поджелудочная железа выделяет ферменты, улучшающие расщепление пищи.
</a:t>
            </a:r>
            <a:endParaRPr lang="en-US" sz="12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этапы переваривания пищи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начинается быстро в ротовой полости и длится дольше всего в кишечнике, что обеспечивает полное усвоение питательных веществ.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переваривания происходит в желудке и кишечнике, длительность зависит от типа пищи и условий окружающей среды.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раздел «Амфибии»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 кишечник: строение и функции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у земноводных имеет складчатые стенки, которые увеличивают площадь для выделения ферментов и эффективного переваривания пищи.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 отвечает за всасывание питательных веществ, обеспечивая организм необходимыми элементами для роста и энергии.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кишка собирает и формирует оставшиеся непереваренные остатки, подготавливая их к выведению из организма.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у земноводных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земноводных дыхание происходит через кожу, которая всегда влажная и богата капиллярами, обеспечивая газообмен.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особи имеют развитые парные лёгкие для дыхания воздухом вне воды, хотя они функционируют меньше, чем кожа.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дышат жабрами, приспособленными для газообмена в воде и исчезающими при метаморфозе.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ротовой полости происходит дополнительный обмен газов через тонкую слизистую оболочку, что повышает эффективность дыхания.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поверхностей газообмена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ведущую роль кожи в дыхании земноводных благодаря её проницаемости и большой площади.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обеспечивает наибольший газообмен, снижая нагрузку на лёгкие и позволяя жить в разнообразных условиях.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 физиологии земноводных, 2019 год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земноводных: многофункциональный орган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кожи и газообмен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обладает тонким слоем, влажным покровом и развитой сетью капилляров, что позволяет эффективно осуществлять газообмен и поддерживать жизнедеятельность.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защите и терморегуляции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кожу земноводные регулируют температуру тела и защищаются от микробов с помощью специальных выделений с антимикробными свойствами.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маскировки и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оснащена пигментными клетками и железами, выделяющими ядовитые вещества, что помогает маскироваться и отпугивать хищников.
</a:t>
            </a:r>
            <a:endParaRPr lang="en-US" sz="12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земноводных: этапы функционирования
</a:t>
            </a:r>
            <a:endParaRPr lang="en-US" sz="2143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венозной крови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Деоксигенированная кровь из тела поступает в правое предсердие сердца, готовясь к перенаправлению в лёгкие и через кожу для насыщения кислородом.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кислородной крови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Насыщенная кислородом кровь возвращается в левое предсердие и выводится из сердца в большой круг кровообращения для снабжения органов и тканей.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Кислородное обогащение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проходит через малый круг кровообращения — к лёгким и коже, где насыщается кислородом и очищается от углекислого газа.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кровообращения у земноводных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анатомический справочник по земноводным, 2022 год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кровеносной системы у земноводных и рыб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строении сердца и кругов кровообращения у земноводных и рыб.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земноводных более сложная система кровообращения, приспособленная к жизни в двух средах.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раздел «Кровеносная система»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система: почки и мочевой пузырь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почки земноводных эффективно фильтруют кровь, удаляя продукты обмена веществ, адаптируясь к водной и наземной среде обитания.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служит резервуаром для накопления мочи, обеспечивая контроль за её выведением и поддержание водного баланса организма.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выделяемый азотистый продукт — аммиак, что связано с постоянным контактом с водой и особенностями обмена веществ.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и внутренних половых органов земноводных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половых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земноводных имеются парные половые железы — яичники у самок и семенники у самцов, которые связаны с выводящими протоками для транспортировки половых клеток.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процесса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преимущественно в воде, где самка откладывает большое количество икринок, а оплодотворение у большинства видов является внешним.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репродуктивные циклы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играет ключевую роль в развитии потомства — личинки обладают жаберным дыханием, а метаморфоз позволяет приспособиться к жизни на суше.
</a:t>
            </a:r>
            <a:endParaRPr lang="en-US" sz="1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земноводных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учебное пособие по биологии амфибий, 2020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координация работы органов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регулирует реакцию на внешние раздражители, контролирует равновесие, дыхание и моторную активность, обеспечивая адаптивное поведение земноводных.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обеспечивает управление движением конечностей и чувствительностью кожи, а также координирует жизненно важные автоматические функции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144952"/>
            <a:ext cx="4405200" cy="1042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внутренних органов земноводных к разной среде обитания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изменения в строении и функции органов в водной и наземной средах обитания у земноводных.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земноводных адаптированы к эффективному функционированию как в водной, так и в наземной среде.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физиологии амфибий, 2018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ловят насекомых с помощью длинного липкого языка, что является эффективной адаптацией к быстрому добыванию пищи.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переваривает разнообразную пищу — насекомых, червей, моллюсков, обеспечивая организм необходимыми питательными веществами.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выделяет желчь, которая способствует эмульгации жиров и улучшает усвоение питательных компонентов пищи.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важнейшие органы пищеварения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структуры органов на поведение земноводных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органов определяет способы дыхания, питания и размножения, что формирует поведенческие стратегии выживания в изменяющихся условиях среды.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 функциональные адаптации помогают земноводным эффективно реагировать на угрозы и использовать доступные ресурсы среды.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внутренних органов земноводных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внутренних органов земноводных раскрывает их роль в экосистемах и эволюционных процессах, способствуя развитию эколого-биологических знаний и мотивации к сохранению природы.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2026-05-09T01:22:28Z</dcterms:created>
  <dcterms:modified xsi:type="dcterms:W3CDTF">2026-05-09T01:22:28Z</dcterms:modified>
</cp:coreProperties>
</file>