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и межотраслевые комплексы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создают сырьё, энергию, товары и услуги; комплексы связывают добычу и потребление.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отрасли изучают в географии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распределяется по территории неравномерно. Одни районы богаты топливом и металлами, другие специализируются на технике, сельском хозяйстве или перевозках. Это помогает понять, как ресурсы и транспорт формируют регионы России.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— это группа предприятий, которые выпускают одинаковую или очень похожую продукцию и применяют близкие технологии. Например, добыча нефти или производство стали используют схожие производственные подходы.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географии удобно делить отрасли на добывающие, обрабатывающие и сферы услуг. Так видно, из чего начинается путь продукта и где он становится готовым товаром.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отраслей помогают представить их «на практике»: железнодорожный транспорт связывает регионы, розничная торговля доводит товары до покупателей, а хлебопекарная промышленность производит продукты питания.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отрасль экономики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 основа материального производства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производит топливо, металлы, машины, строительные материалы и товары повседневного спроса. Благодаря ей работают заводы, транспорт, стройки и многие домашние 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группы промышленности включают добывающую, энергетическую, металлургическую, машиностроительную, химическую и пищевую. Они отличаются сырьём и оборудованием, но в совокупности формируют материальную основу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 крупным секторам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услуги занимают наибольшую долю, а промышленность и транспорт поддерживают производство и перемещение товаров.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видно главное: чтобы экономика работала, нужны и услуги, и «материальные» отрасли — промышленность, транспорт, ресурсная база.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доли условные, приведены для наглядности (точные значения зависят от периода и методики подсчёта).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62" y="3393766"/>
            <a:ext cx="159075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начинается с месторождений нефти, газа и угля. Из них получают первичное топливо, которое затем требуется доставить на переработку и к потребителям энергии.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топлива 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ресурсы нужно перевозить по трубопроводам, железным дорогам и другим путям. Надёжные маршруты обеспечивают стабильную подачу топлива на заводы и электростанции.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на заводах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проходят переработку на специализированных предприятиях. Это позволяет получать топливо и сырьё для многих отраслей, включая производство материалов и химической продукции.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значимые районы добычи нефти и газа расположены в Западной Сибири и на шельфе северных морей. География добычи определяет направления поставок.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электроэнергии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вырабатывается на тепловых, гидро- и атомных электростанциях. Благодаря этому предприятия работают бесперебойно, а города получают свет и технологическое электричество.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12282"/>
            <a:ext cx="4782600" cy="21662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электростанций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станций по источнику энергии и по ключевым преимуществам и ограничениям.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станции зависит от природных условий, наличия топлива и требований к безопасности и воздействию на окружающую среду.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географии и энергетике.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— отрасль, создающая технику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техника выпускается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производит станки, автомобили, тракторы, самолёты, бытовую технику и электронику. Эти изделия нужны, чтобы оборудование и транспорт могли работать дальше.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работает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снабжает промышленность, сельское хозяйство, транспорт и строительство. Без техники сложнее добывать сырьё, перевозить грузы и создавать новые объекты.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наукой и кадрами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машиностроение опирается на исследования, инженерные разработки и подготовленных специалистов. Поэтому в городах с сильной промышленной школой быстрее появляются новые модели и технологии.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машиностроения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центрам машиностроения относят Москву, Санкт-Петербург, Нижний Новгород, Екатеринбург, Самару и Казань. Там концентрируются заводы и производственные кооперации.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агропромышленный комплекс (АПК)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продукта: от сырья до потребителя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растениеводство и животноводство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выращивает зерно, картофель, овощи, сахарную свёклу, подсолнечник и кормовые культуры. Урожай зависит от климата, почв и сроков посевов, а затем влияет на переработку и торговлю.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даёт мясо, молоко, яйца, шерсть и кожу. Количество продукции связано с кормовой базой и условиями содержания животных, поэтому природные районы и техника также имеют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АПК по цепочке создания продукта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звено цепочки сильнее всего заметно на готовом результате: задержки, потери при хранении и ошибки переработки напрямую уменьшают объём поставок.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итоговый результат зависит от нескольких взаимосвязанных стадий; провалы в логистике и переработке снижают эффект всей системы.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(условные показатели для наглядности), 2026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Металлургический комплекс проходит путь от добычи руд и обогащения сырья до выплавки чугуна и стали, а затем — выпуска проката и сплавов. Он обеспечивает строительную отрасль и производство техники.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производит железо и сталь: из них делают рельсы, балки, трубы и детали машин. Материалы этой группы особенно важны, потому что они составляют «каркас» экономики.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специализируется на алюминии, меди, никеле, цинке и титане. Эти металлы применяют там, где нужны электропроводность, лёгкость или высокая стойкость к нагрузкам.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Металлургический комплекс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чёрной и цветной металлургией определяют размещение предприятий: они зависят от сырья, топлива, воды, а также требований к транспортировке тяжёлых и дорогих материалов.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951" y="1231750"/>
            <a:ext cx="4733397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и их продукция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отрасль создаёт «свой» продукт и поддерживает другие сферы хозяйства, формируя основу повседневной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отраслей демонстрирует «взаимное обслуживание»: сырьё превращается в материалы и технику, а они обеспечивают производство продуктов и услуг для населения.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экономической географии (без привязки к конкретным годам)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комплекс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химии нужны нефть, газ, соль, сера, фосфориты и калийные соли. На этом этапе сырьё очищают и подготавливают к химическим превращениям.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превращения и выпуск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проводят реакции, получают удобрения, пластмассы, синтетические волокна, краски, моющие средства и лекарства. Технологии подбирают под состав сырья и требования к качеству.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других отраслях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 химии работает как «материал-основа» для сельского хозяйства, строительства, медицины, лёгкой промышленности и повседневного быта.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комплекс: от леса до готовой продукции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 производственной цепочки в лесном комплексе: от заготовки древесины до продукции для строительства, упаковки и мебели.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комплекс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районы добычи сырья, предприятия и места потребления, сокращая время и стоимость доставки. Он работает как единая сеть: грузы меняют вид перевозки, переходя с одного транспорта на другой.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систему входят железнодорожный, автомобильный, морской, речной, авиационный и трубопроводный транспорт. Для России особенно важны железные дороги, трубопроводы и морские пути северных и южных бассейнов.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«лучше всего» работают в разных ситуациях: одни выигрывают по скорости, другие — по объёму и цене, третьи — по удобству доставки.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нескольких видов транспорта позволяет перевозить грузы эффективнее: там, где важно быстро и дорого — используют авиацию, а для больших партий — железные дороги и море.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шкала (качественная оценка), 2026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отраслями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→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необходимо городам и предприятиям: без стабильной энергии останавливаются заводы, склады и инфраструктура. Поэтому энергосистема поддерживает работу почти всех отраслей хозяйства.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→ материалы и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создаёт пластмассы, синтетические материалы, лекарства и удобрения. Эти продукты повышают эффективность сельского хозяйства и дают материалы для транспорта, быта и строительства.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→ оборудование и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выпускает станки, машины и устройства, которые нужны для добычи сырья, переработки и строительства. Чем современнее техника, тем выше производительность в других отраслях.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→ доставка сырья и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доставляет сырьё на заводы и готовую продукцию покупателям. Если логистика срывается, растут потери, нарушаются поставки и замедляется развитие производства в цепочке отраслей.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проблемы хозяйства связаны с износом оборудования и загрязнением воздуха и воды. Дополняют картину большие потери ресурсов из-за неэффективных технологий и слабой инфраструктуры в отдельных районах.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современные изменения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неравномерное размещение предприятий и зависимость от транспорта. Когда расстояния велики, а маршруты ограничены, растёт стоимость перевозок и снижается устойчивость поставок.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выражаются в автоматизации и цифровых технологиях, энергосбережении и модернизации заводов. Всё больше внимания уделяется снижению экологической нагрузки и повышению эффективности производства.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отраслей и комплексов важно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создают основу экономики, а межотраслевые комплексы связывают их в цепочки производства. Понимание этих связей помогает объяснить размещение предприятий, специализацию регионов и различия хозяйства стран.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2026-05-11T21:41:54Z</dcterms:created>
  <dcterms:modified xsi:type="dcterms:W3CDTF">2026-05-11T21:41:54Z</dcterms:modified>
</cp:coreProperties>
</file>