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земной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наша планета — узнаем по наблюдениям, картам и снимкам из космоса.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изучать Землю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изучают Землю, чтобы лучше понимать свой дом: где строить, как защищаться от опасностей и как беречь природу. География помогает видеть мир точнее и принимать разумные решения каждый день.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горы, равнины, реки, озёра, леса и пустыни. Она помогает понять, как устроена земная поверхность и почему разные места выглядят по-разному.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выясняют, почему где-то жарко, а где-то холодно, почему в одних местах много воды, а в других её не хватает. Это важно для жизни людей и природы.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 природа влияет на жизнь людей: на дома, дороги, занятия и путешествия. Поэтому она соединяет знания о Земле и о человеке.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 планете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не остаётся одинаковой. Рельеф, реки и берега меняются, и география помогает замечать эти перемены и понимать их причины.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за земной поверхностью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Наблюдали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внимательно смотрели, где есть вода, пища и безопасные места для жилья. Такие наблюдения помогали им выбирать удобные пути и лучше понимать местность.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Записывали увиденное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записывали, что встречали в дороге: горы, леса, берега и переправы. Эти заметки становились ценными сведениями и постепенно превращались в географические знания.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Рисовали простые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 мореплаватели делали первые схемы местности от руки. На них были дороги, реки и важные ориентиры, чтобы не потеряться в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40 075 км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длина экватора Земли, поэтому карта нужна, чтобы удобно видеть огромную поверхность планеты.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помогает увидеть целую страну или даже материк, не выходя из класса. На ней легко найти объекты, направления и расстояния.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из космоса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Землю целиком или большими участками сразу. С высоты хорошо видны океаны, материки, облака и границы природных зон.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исследованиях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используют для наблюдения за погодой, природой и хозяйственной деятельностью людей. Они делают изучение Земли точнее и нагляднее.
</a:t>
            </a:r>
            <a:endParaRPr lang="en-US" sz="1173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космических снимках можно заметить лесные пожары, таяние льда и разливы рек. Это помогает учёным быстрее узнавать о переменах на планете.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из космоса показывает то, что с земли увидеть трудно. Один кадр может охватить огромную территорию, как будто Землю посмотрели с облака.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географическое исследование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полевом исследовании местности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земной поверхности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холмы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высоко над местностью, а холмы ниже и мягче по форме. Они создают на поверхности Земли красивые и очень разные ландшафты.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тянутся между возвышенностями и часто образуются там, где течёт река. В них удобно наблюдать, как вода постепенно изменяет поверхность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низины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почти ровные, поэтому по ним легче строить дороги и поселения. Низины расположены ниже окружающей местности и часто связаны с реками.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ветер, лёд и внутренние силы Земли медленно изменяют рельеф. Поэтому поверхность нашей планеты не стоит на месте, а постоянно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торопится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похожа на длинную серебристую дорогу, которая всегда спешит к морю или другому водоёму. Она течёт по руслу, собирает ручьи и помогает растениям, животным и людям. Учёные следят за течением и чистотой воды.
</a:t>
            </a:r>
            <a:endParaRPr lang="en-US" sz="135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отдыхает в углублении среди суши, словно большая чаша с водой. Оно может быть маленьким или очень большим, но всегда хранит воду в одном месте. Географы изучают его глубину, температуру и берега.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покрывает огромные пространства и соединяет материки. В его водах происходят волны, течения и постоянное движение. Исследователи наблюдают за температурой, солёностью и чистотой, чтобы лучше понимать жизнь океана.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океаны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как меняется наблюдение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погоду сегодня: температуру, облачность, ветер и осадки. Это помогает понять, что происходит с атмосферой прямо сейчас.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погоду за несколько дней и замечают, как она меняется. Так становится видно, что один день не похож на другой.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данные за долгие годы и определяют климат местности. По этим сведениям можно понять, какая погода здесь бывает чаще всего.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растения находят воду, воздух и питательные вещества. Без неё корни не смогут нормально развиваться, а зелёные жители местности быстро ослабнут и зачахнут.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подсказывают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какие растения растут на территории, можно понять, тёплый здесь климат или холодный, сухой или влажный. Природа как будто оставляет свои подсказки.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Песчаные, глинистые, болотные и плодородные почвы ведут себя по-разному. Одни быстро пропускают воду, другие удерживают её дольше, а третьи особенно богаты питательными веществами.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пригодности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почвы и растения, географы узнают, где земля подходит для лесов, полей и садов. Это помогает беречь природу и разумно использовать территории.
</a:t>
            </a:r>
            <a:endParaRPr lang="en-US" sz="13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Планируют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учёные выбирают место исследования и намечают путь. Они заранее решают, что будут наблюдать, какие пробы собирать и какие приборы пригодятся в дороге.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и записывают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экспедиции участники внимательно смотрят вокруг, делают записи и отмечают важные объекты. Так не теряются мелкие детали, которые потом помогают сделать точные выводы.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фотографируют местность, берут пробы воды и почвы, а иногда измеряют температуру, влажность и расстояния. Каждый образец помогает лучше понять особенности территории.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находки и наблюдения нужно связать с картой. Тогда можно показать, где именно были сделаны измерения, и сравнить разные участки местности между собой.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 экспедиции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922" y="1694650"/>
            <a:ext cx="457313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географа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быстро определить стороны света и не заблудиться на местности. Он особенно полезен там, где нет заметных дорог, указателей и привычных ориентиров.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 температуру воздуха, воды или почвы. Эти данные нужны, чтобы понять, какая погода бывает в местности и как она влияет на природу.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помогает измерять расстояния между объектами на земле. С её помощью географы уточняют размеры участка, ширину реки или длину маршрута без лишних догадок.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навигаторы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приборы показывают положение на Земле и позволяют получать снимки больших территорий. Они помогают быстрее собирать точные сведения даже в труднодоступных местах.
</a:t>
            </a:r>
            <a:endParaRPr lang="en-US" sz="14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замечают изменения на Земле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старые и новые карты, можно увидеть, как выросли города, появились новые дороги и изменились берега рек. Это помогает замечать перемены без долгих догадок.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учёные замечают засухи, наводнения и другие изменения вовремя, людям легче подготовиться. Так география помогает беречь леса, дома и, конечно, саму планету.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 большие территории сразу. На них видно, где уменьшаются леса, появляются пожары или меняется водная поверхность, словно Земля подаёт нам сигнал.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географа: от первых наблюдений до понятной карты местности.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 Земли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кругосветное плавание доказало, что Землю можно обогнуть по морю. Это открытие помогло людям лучше представить размеры планеты и пути между её частями.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подробно изучал моря, берега и острова, делал точные карты и описывал новые земли. Его работа помогла мореплавателям увереннее путешествовать по океанам.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Докучаев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исследовал почвы и показал, что они связаны с климатом, растениями и рельефом. Его труды помогают понимать, почему земля в разных местах устроена по-разному.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Обручев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пустыни и горы, собирал сведения о труднодоступных районах и описывал их особенности. Благодаря таким исследованиям география стала ещё точнее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помогает людям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нужны, чтобы правильно выбирать места для дорог, домов и целых городов. Тогда строить удобнее, а жить безопаснее и спокойнее.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море и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Морякам география помогает прокладывать путь, а фермерам — понимать, где лучше выращивать растения. Учёные тоже опираются на неё, когда изучают природу.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опасных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используют карты и сведения о местности, чтобы быстрее находить людей и действовать при наводнениях, бурях и других природных неприятностях.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поиск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особенности местности, легче планировать поездки и находить источники воды. Это особенно важно там, где природа любит играть в прятки.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океанами.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важны моря и океаны для климата, погоды и жизни на нашей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знаний о Земле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даёт живые подробности: как выглядит местность, какие там растения, вода, дороги и люди. Оно помогает заметить то, что не всегда видно на карте.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из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увидеть большие территории сразу. На них заметны леса, ледники, моря, города и даже изменения, которые происходят очень быстро.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находятся объекты, как они расположены друг относительно друга и какие расстояния между ними. По ней удобно читать местность, словно по подсказке.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понятнее, когда её изучают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помогают увидеть нашу планету внимательнее и добрее. Наблюдения, карты и современные технологии делают Землю понятной, а людей — более бережными к её природе.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2026-05-25T20:10:21Z</dcterms:created>
  <dcterms:modified xsi:type="dcterms:W3CDTF">2026-05-25T20:10:21Z</dcterms:modified>
</cp:coreProperties>
</file>