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3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происхождение жизни в истории науки
</a:t>
            </a:r>
            <a:pPr algn="l" indent="0" marL="0">
              <a:lnSpc>
                <a:spcPct val="90000"/>
              </a:lnSpc>
              <a:buNone/>
            </a:pPr>
            <a:r>
              <a:rPr lang="en-US" sz="20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3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жизни: от древних мифов до современных научных теорий.
</a:t>
            </a:r>
            <a:endParaRPr lang="en-US" sz="4329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ответа на древний вопрос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тысячелетиями искали объяснения происхождения жизни. Сначала это были мифы и легенды, позже — философские размышления и первые научные опыты. Современная наука объединяет знания биологии, химии и астрономии для понимания этого явления.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представления о происхождении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античных культурах жизнь связывали с божественным вмешательством через мифы и легенды, объясняя её создание сверхъестественными силами.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Философы, такие как Фалес и Анаксимандр, развивали натурфилософские взгляды, связывая жизнь с четырьмя элементами: водой, землёй, огнём и воздухом.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принято считать, что окружающая среда и природные стихии играют важную роль в появлении жизни и её развитии.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Самозарождение: господствующая идея древности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самозарождении было признано научным фактом вплоть до эпохи Возрождения и Нового времени.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Средние века считали, что мыши появляются из грязи, а лягушки — из тины при наличии тепла и влаги.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представления базировались на ошибочных наблюдениях разложения и гниения, принимавшихся за доказательство самопроизвольного зарождения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мировоззрение сохранялось, пока научные методы не смогли проверить и опровергнуть эти идеи.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Аристотель: взгляд на жизнь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Аристотель считал, что животные возникают благодаря «активному началу» — теплу Солнца, воздействующему на разлагающуюся материю. Он выделял «низшие» формы жизни, якобы способные самостоятельно появляться из неживого.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идеи стали фундаментом для представлений о происхождении жизни почти на две тысячи лет и закрепились в трудах многих учёных античности и Средневековья.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интерпретации природы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средневековой Европе христианское учение о создании мира сочеталось с народными верованиями о самозарождении насекомых и грызунов из неживого вещества.
</a:t>
            </a:r>
            <a:endParaRPr lang="en-US" sz="1089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Хроники и травники сообщали о превращении мёртвой материи в живую под воздействием божественной воли, что воспринималось как факт.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время экспериментальные методы биологии были недостаточно развиты, чтобы опровергнуть эти устоявшиеся представления.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1668 году Франческо Реди провёл опыты, показывающие, что личинки мух появляются в мясе только при проникновении мух. В банках, закрытых марлей, личинок не было, что оспаривало идею самозарождения.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результаты стали важным шагом в научном понимании происхождения жизни и показали важность контролируемых экспериментов в биологии.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Франческо Реди
</a:t>
            </a:r>
            <a:endParaRPr lang="en-US" sz="1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Пастер: победа над теорией самозарождения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1861 году Луи Пастер продемонстрировал, что микроорганизмы не возникают в стерильной среде без контакта с внешней средой, используя опыт с изогнутой горлышком колбой.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Пастера окончательно опроверг теорию самозарождения микробов, показав необходимость существования источника жизни.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этого вывели принцип: «жизнь появляется только от живого» (Omne vivum e vivo), который стал фундаментальным для биологии.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56166"/>
            <a:ext cx="4007700" cy="2033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эксперименты против самозарождения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Реди и Пастера доказали невозможность самозарождения жизни без внешних факторов.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отвергли теорию самозарождения, подтвердив происхождение жизни только от живых организмов.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научные публикации по биологии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— основа современного понимания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Шлейден и Шванн доказали, что все живые организмы состоят из клеток. Клетка стала признанной основой структуры и функции всех форм жизни.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 жизни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Рудольф Вирхов сформулировал принцип, что новая клетка может образоваться только из существующей клетки, что подтвердило отсутствие спонтанного появления жизни на клеточном уровне.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Вирхов и происхождение клеток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панспермии: жизнь из космоса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панспермии предполагает, что жизненные формы могли попасть на Землю с метеоритами или кометами, перенёсшие микроорганизмы из космического пространства.
</a:t>
            </a:r>
            <a:endParaRPr lang="en-US" sz="1155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XX веках учёные, такие как Герман Рихтер и Сванте Аррениус, поддерживали идею внеземного происхождения жизни на Земле, основываясь на космических наблюдениях.
</a:t>
            </a:r>
            <a:endParaRPr lang="en-US" sz="1155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анализируют состав метеоритов и комет, но до сих пор нет убедительных свидетельств существования жизненных форм, прибывших извне.
</a:t>
            </a:r>
            <a:endParaRPr lang="en-US" sz="1155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отсутствие прямых доказательств, панспермия остаётся предметом активных научных дискуссий и космических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научное определение жизни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живых организмов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механизм управления жизнью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характеризуются обменом веществ, способностью к росту и размножению, а также адаптацией к изменяющейся среде и наследственностью. Эти признаки объединяют все формы жизни.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хранится в молекулах ДНК или РНК, управляя функционированием клеток и определяя развитие организмов от поколения к поколению.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Гипотеза биохимической эволюции Опарина-Холдейна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Опарин и Холдейн независимо предположили, что жизнь возникла из простых химических веществ в древней атмосфере через постепенное усложнение органических молекул.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атмосфера Земли, по их мнению, содержала водород, метан, аммиак и другие газы, необходимые для синтеза первых биомолекул в «первичном бульоне».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первичном бульоне образовывались аминокислоты и другие соединения, которые постепенно становились строительными блоками для будущих живых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биохимической эволюции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отражает усложнение молекулярных структур, приводящее к появлению первых самостоятельных живых форм.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развитие химических процессов постепенно подготовило почву для появления организмов с наследственностью.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основаны на классических и современных теориях биохимической эволюции.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Миллера-Юри: моделирование ранней Земли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Стэнли Миллер и Гарольд Юри воссоздали состав древней атмосферы, включая водород, метан, аммиак и воду, подвергая смесь электрическим разрядам, симулирующим молнии.
</a:t>
            </a:r>
            <a:endParaRPr lang="en-US" sz="894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условий древней атмосферы на лабораторном оборудовании
</a:t>
            </a:r>
            <a:endParaRPr lang="en-US" sz="736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эксперимента образовались аминокислоты, подтверждая возможность синтеза важных органических молекул в условиях ранней Земли.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аминокислот — важнейших строительных блоков жизни
</a:t>
            </a:r>
            <a:endParaRPr lang="en-US" sz="7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Автотрофные и гетеротрофные гипотезы возникновения жизни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Гетеротрофная гипотеза утверждает, что первые организмы поглощали готовые органические вещества из окружающей среды для получения энергии.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Автотрофная гипотеза предполагает, что ранние организмы сами синтезировали органические соединения, используя энергию солнца или химические реакции.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теории объясняют возможные пути развития жизни и ранних экосистем на основе разных способов питания первых организмов.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продолжаются, уточняя роль каждого типа метаболизма в эволюции биосферы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условий древней Земли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древней Земли была восстановительной, с высоким содержанием водорода, метана, аммиака и пара, практически без кислорода, что способствовало химическим реакциям.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Вулканическая активность и молнии создавали энергию, необходимую для формирования сложных органических молекул из простых газов атмосферы.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ультрафиолетовое излучение также стимулировало химические процессы, подтверждённые лабораторными моделями ранней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происхождения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используют молекулярную биологию для изучения генетического кода и механизмов возникновения жизни на уровне молекул.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глубоководных источников показывают, как тепло и минералы могли помочь образованию органических соединений.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Планетологи исследуют другие планеты и спутники в поисках условий, подобных ранней Земле, для понимания универсальности жизни.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на минеральных поверхностях демонстрируют возможность синтеза органики из неорганических веществ в лабораторных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в поиске внеземной жизни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Ровер «Кьюриосити» обнаружил составные органические соединения в марсианской почве, что свидетельствует о возможных условиях для жизни в прошлом планеты.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Органические молекулы на Марсе в миссии «Кьюриосити»
</a:t>
            </a:r>
            <a:endParaRPr lang="en-US" sz="1069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Зонд «Розетта» выявил сложные органические молекулы на поверхности кометы, поднимая вопросы о роли комет в распространении жизненных компонентов.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«Розетта» и анализ кометы Чурюмова-Герасименко
</a:t>
            </a:r>
            <a:endParaRPr lang="en-US" sz="104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исследуют ледяные поверхности и подводные океаны Европы и Энцелада, где возможно существование жидкой воды и необходимых для жизни химических элементов.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спутников Европы и Энцелада
</a:t>
            </a:r>
            <a:endParaRPr lang="en-US" sz="13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происхождения жизни углубляет понимание нашей природы, способствует прогрессу в науках и технологиях, а также расширяет горизонты поиска жизни во Вселенной.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изучения происхождения жизни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2026-05-09T04:17:14Z</dcterms:created>
  <dcterms:modified xsi:type="dcterms:W3CDTF">2026-05-09T04:17:14Z</dcterms:modified>
</cp:coreProperties>
</file>