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и описанная окружности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окружности, связанные с треугольником.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строить чертежи, находить неизвестные элементы и проверять решения. Она соединяет углы, стороны и симметрию в одной понятной геометрической модели.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треугольника в действии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окружность: определение и основные элементы
</a:t>
            </a:r>
            <a:endParaRPr lang="en-US" sz="2294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всех трёх сторон треугольника изнутри. Каждая точка касания принадлежит только одной стороне, поэтому окружность точно «вписывается» в фигуру.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внутри треугольника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центр и радиус, окружность легко построить. Если известны стороны треугольника, можно проверить, действительно ли окружность касается каждой стороны.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одинаково удалён от всех сторон треугольника. Это расстояние называют радиусом вписанной окружности и обозначают буквой r.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4493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называется инцентром. Он всегда находится внутри треугольника и является точкой, из которой одинаково удобно измерять расстояние до всех его сторон.
</a:t>
            </a:r>
            <a:endParaRPr lang="en-US" sz="1393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инцентра до каждой стороны можно опустить перпендикуляр. Все такие отрезки будут равны, а их длина и есть радиус вписанной окружности.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сторонами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находится в точке пересечения биссектрис углов треугольника. Каждая биссектриса делит угол на две равные части, поэтому их общая точка обладает особыми свойствами.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биссектрис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биссектрис получается центр окружности и как радиус связан с касанием сторон.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биссектрисы находят инцентр, а третья подтверждает построение; радиус всегда перпендикулярен стороне в точке касания.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вписанную окружность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по свойствам биссектрис и касания сторон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вписанной окружности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находить r без построений: достаточно знать площадь треугольника и его полупериметр. Это удобно в задачах на вычисление и проверку ответа.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S/p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радиус выражается через площадь и полупериметр треугольника.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ведёт себя центр вписанной окружности в разных треугольниках.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инцентр связан с равными расстояниями до сторон, но его положение зависит от вида треугольника.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для вписанной окружности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193" y="1104207"/>
            <a:ext cx="3315804" cy="32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на чертеже треугольника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 три точки, где окружность касается сторон треугольника. Именно по ним удобно проверять, правильно ли построена вписанная окружность.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Инцентр расположен внутри треугольника и соединён с точками касания радиусами. Эти отрезки равны и перпендикулярны соответствующим сторонам.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внутри фигуры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и отметки равных отрезков помогают быстрее понять, почему окружность касается всех сторон. Такой рисунок делает свойства темы наглядными и запоминающимися.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 рисунке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122" y="1328525"/>
            <a:ext cx="3493906" cy="284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окружность: определение и основные элементы
</a:t>
            </a:r>
            <a:endParaRPr lang="en-US" sz="2286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837650" y="15757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проходит через все вершины треугольника. Значит, каждая вершина лежит на одной и той же окружности, а расстояния до центра равны.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37650" y="12429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через вершины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37650" y="378707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описанной окружности обозначают буквой R. Он равен расстоянию от центра до любой вершины и помогает строить окружность через три точки.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37650" y="345420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37650" y="2681425"/>
            <a:ext cx="359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находят как точку пересечения серединных перпендикуляров к сторонам треугольника. Эта точка одинаково удалена от всех его вершин.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37650" y="2348550"/>
            <a:ext cx="35427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 треугольник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Циркумцентр находится внутри треугольника, потому что все серединные перпендикуляры пересекаются в его пределах.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 треугольник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тупом угле центр смещается вне треугольника, хотя остаётся равноудалённым от его вершин.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лежит в середине гипотенузы: это точка, равноудалённая от всех трёх вершин.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центра описанной окружности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серединных перпендикулярах к сторонам треугольника и проверке равенства расстояний до всех вершин.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описанной окружности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расстояния, а типичное положение центра в зависимости от вида треугольника.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сильнее меняется положение центра: внутри, на стороне или вне треугольника.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свойств треугольников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центр описанной окружности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сразу найти радиус, если известна гипотенуза, и не выполнять лишние вычисления.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гипотенузы равен радиус описанной окружности прямоугольного треугольника.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описанной окружности прямоугольного треугольника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вписанной и описанной окружностей треугольника
</a:t>
            </a:r>
            <a:endParaRPr lang="en-US" sz="119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сопоставим, чем отличаются две окружности и какие элементы треугольника с ними связаны.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решают разные задачи: одна связана со сторонами, другая — с вершинами и расстояниями до них.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вписанной и описанной окружностей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особыми линиями треугольника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5912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биссектрисы приводят к инцентру — точке, одинаково удалённой от всех сторон. Поэтому для вписанной окружности важно уметь строить и читать деление угла пополам.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627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56376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равностороннем треугольнике медианы, высоты, биссектрисы и серединные перпендикуляры совпадают. Из-за полной симметрии все основные центры оказываются в одной точке.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213526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57751" y="2452530"/>
            <a:ext cx="2228700" cy="111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 к сторонам пересекаются в центре описанной окружности. Эта точка равноудалена от вершин, поэтому подходит для построения окружности через все три вершины.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514901" y="1956925"/>
            <a:ext cx="21144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Серединные перпендикуляры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окружностей нужны не одни и те же исходные данные: это помогает выбрать правильный способ решения.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задан треугольник, тем легче найти радиус, центр и проверить возможность построения.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задачи по теме вписанной и описанной окружностей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используют в задачах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полу мозаика из треугольников часто выглядит особенно аккуратно, если в неё вписаны или описаны окружности. Такие элементы помогают создать ритм, симметрию и чёткие границы между деталями рисунка.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на плитке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рисунках геометрические построения помогают быстро задать симметрию и проверить точность деталей. Окружности вокруг треугольных элементов делают схему понятнее и позволяют избежать ошибок при разметке.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схема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чертеже окружности показывают, как из простого треугольника получить точную геометрическую конструкцию. Видно, что даже без украшений фигура выглядит завершённой и очень аккуратной.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в тетради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вписанные и описанные окружности
</a:t>
            </a:r>
            <a:endParaRPr lang="en-US" sz="25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221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пополам, а серединный перпендикуляр проходит через середину стороны под прямым углом. Если их перепутать, центр окружности получится неверным.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3872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линии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74163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вписанной окружности находятся на сторонах, а не в вершинах треугольника. Эта ошибка приводит к неправильному чертежу и сбивает при решении задач.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480675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вершины и касания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53188" y="2460985"/>
            <a:ext cx="22284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центры лежат внутри треугольника. У описанной окружности точка пересечения перпендикуляров может оказаться вне фигуры, особенно в тупоугольном треугольнике.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759700" y="1740775"/>
            <a:ext cx="1922100" cy="6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ищут центр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и описанная окружности связаны с разными элементами треугольника: сторонами и вершинами. Их центры находят по особым линиям, а свойства помогают уверенно решать задачи на построение и вычисления.
</a:t>
            </a:r>
            <a:endParaRPr lang="en-US" sz="13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2026-05-29T04:55:43Z</dcterms:created>
  <dcterms:modified xsi:type="dcterms:W3CDTF">2026-05-29T04:55:43Z</dcterms:modified>
</cp:coreProperties>
</file>