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делового стиля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Официально, точно, без лишних слов: познакомимся с деловым стилем речи.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Деловой стиль в нашей жизни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встречаем деловой стиль чаще, чем кажется: в школе, в поликлинике, в банке, в магазине. Он помогает писать понятно, вежливо и по правилам — от заявления до электронного письма учителю.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деловой стиль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стиль используют там, где требуется соблюдение правил оформления. Он помогает быстро найти нужную информацию и избежать ошибок в документах.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официальных текстах нельзя допускать двусмысленность. Поэтому формулировки выбирают аккуратно, а каждое слово должно работать на ясность и порядок.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Деловой стиль нужен, чтобы сообщение было понято одинаково всеми. Важны точные сведения: дата, имя, адрес, номер, сумма и конкретное действие.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применения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Деловой стиль встречается в школе, на почте, в больнице, в банке и в государственных учреждениях. Он нужен там, где важны точность и официальный порядок.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 нужен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стилю относятся заявление, расписка, справка, приказ, доверенность, договор и объявление. Все эти тексты имеют строгую форму и понятную структуру.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тексты к нему относятся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 по-разному работают стили в зависимости от задачи высказывания.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Деловой стиль выделяется точностью и стандартностью, а разговорный — большей эмоциональностью; художественный — образностью.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трех стилей речи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из школьного курса русского языка
</a:t>
            </a:r>
            <a:endParaRPr lang="en-US" sz="11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особенности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деловых текстах слова употребляются в прямом значении. Это помогает избежать неточностей и сделать сообщение понятным с первого чтения.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формулы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используются устойчивые выражения: в соответствии с, на основании, предоставить сведения. Такие формулы делают текст единообразным и удобным для оформления.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разговорности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слова и непринужденные выражения в деловом стиле обычно не употребляются. Они мешают официальности и снижают точность сообщения.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эмоций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официальной речи не нужны шутки, уменьшительные формы и яркие оценки. Тон остается нейтральным, чтобы внимание было сосредоточено на фактах.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деловых текстах обычно используются короткие и ясные предложения. Они помогают быстро понять содержание и не перегружают читателя лишними подробностями.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удобна в заявлениях, объявлениях и инструкциях. По ней легко найти главное и проверить, все ли данные указаны верно.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перечисления, нумерация, безличные формы и пассивные конструкции: требуется предоставить, принято решение, необходимо указать. Это делает текст организованным и строгим.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предложения характерны для деловых текстов
</a:t>
            </a:r>
            <a:endParaRPr lang="en-US" sz="3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жанра есть свое назначение и устойчивая форма оформления.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жанры делового стиля отличаются устойчивой структурой и служат для точной передачи официальной информации.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оформления деловых текстов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делового стиля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213" y="1680920"/>
            <a:ext cx="431700" cy="345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263" y="1640600"/>
            <a:ext cx="372750" cy="42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9213" y="1640600"/>
            <a:ext cx="426000" cy="42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01150" y="3302100"/>
            <a:ext cx="319500" cy="42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6975" y="3342411"/>
            <a:ext cx="431700" cy="3453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62813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документа указывают, кому он предназначен. Это помогает сразу понять, к какому человеку, организации или должности относится текст.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054038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Адресат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24388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показывает, когда документ был составлен. Этот реквизит важен для учета, проверки сроков и правильного рассмотрения обращения.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815613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85962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документа и сведения об авторе сообщают, что это за текст и кто его составил. Так документ легче распознать и оформить.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577188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и автор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1944650" y="37612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основной части пишут просьбу, сообщение, объяснение или подтверждение. Именно здесь содержится главная информация, ради которой документ составлен.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2435875" y="33021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текст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706575" y="3761241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подтверждает, что документ оформлен официально. При необходимости добавляют номер, адрес, телефон, печать или приложение.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5197800" y="3302091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и реквизиты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части документа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составления официального текста по школьным правилам оформления.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3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создания делового документа
</a:t>
            </a:r>
            <a:endParaRPr lang="en-US" sz="3377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Деловое письмо начинается с обращения и сразу переходит к сути: просьбе, сообщению или уточнению. Такой текст пишут кратко, без лишних подробностей и разговорных слов.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письма обычно ставят вежливую формулу завершения и подпись отправителя. Это помогает сохранить официальный тон и быстро понять, кто и зачем обратился.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делового письма
</a:t>
            </a:r>
            <a:endParaRPr lang="en-US" sz="3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Клише и устойчивые выражения в деловом стиле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Готовые формулы помогают сразу обозначить цель текста: просим сообщить, доводим до сведения, на основании заявления. Они экономят время при составлении документа.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Устойчивые выражения делают текст одинаково понятным для разных людей. Благодаря им документ читается быстрее и не требует сложных пояснений.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Клише не означают бедность речи: в деловом стиле они нужны для порядка, единообразия и правильного оформления официальной информации.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Такие обороты особенно часто встречаются в приказах, объявлениях, справках и служебных письмах. В них важна не выразительность, а точность и привычная форма.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деловых текстах эти признаки работают вместе: один помогает избежать неточности, другой — сохранить привычный для документа порядок.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стандартизированность заметнее остальных, поэтому деловой текст выглядит строгим, ясным и удобным для официального общения.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делового стиля встречаются чаще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 материалам школьного курса русского языка
</a:t>
            </a:r>
            <a:endParaRPr lang="en-US" sz="113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Особенно внимательно нужно проверять заявления, объяснительные записки и объявления. Ошибка в этих жанрах может изменить просьбу, сообщение или даже результат обращения.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Опасны длинные предложения, неточные формулировки и пропуск важных сведений: даты, подписи, адресата. Такие недочеты мешают быстро понять смысл документа.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Нередко в официальных текстах появляются разговорные слова, слишком личные оценки и эмоции. Из-за этого документ теряет нейтральность и выглядит неуместно.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деловых текстах
</a:t>
            </a:r>
            <a:endParaRPr lang="en-US" sz="3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025320"/>
            <a:ext cx="4535700" cy="1807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Деловой стиль и разговорный стиль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каждый стиль служит своей задаче и выбирается по ситуации общения.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Деловой стиль строится на правилах и точности, а разговорный — на свободе и естественности общения.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Электронное письмо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1076400" y="2249467"/>
            <a:ext cx="41166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электронной почте деловой стиль помогает быстро передать нужную информацию. Письмо должно иметь понятную тему, вежливое обращение и короткий, ясный текст. 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76400" y="1703867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переписка в сети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1076400" y="3827452"/>
            <a:ext cx="41166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школьных платформах и в онлайн-формах действуют те же требования. Даже в сообщении на экране важно писать грамотно, точно и без лишних слов.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76400" y="3281853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цифрового общения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выбора стиля для официального сообщения или документа.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деловой стиль для текста
</a:t>
            </a:r>
            <a:endParaRPr lang="en-US" sz="3384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делового общения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Сдержанный тон особенно важен в просьбах, объяснениях и сообщениях. Он помогает сосредоточиться на содержании, а не на чувствах автора.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Грамотность и точные формулировки показывают, что автор внимательно относится к делу. Ошибки и неясные слова снижают доверие к документу.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Вежливость и уважение к адресату делают официальный текст приятным для чтения. Даже короткое сообщение должно звучать корректно и спокойно.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жанрах набор реквизитов может немного меняться, но порядок частей обычно сохраняется и помогает быстро ориентироваться в тексте.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текст занимает главное место, а остальные части поддерживают его оформление и делают документ понятным.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официального документа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материалам школьного курса русского языка
</a:t>
            </a:r>
            <a:endParaRPr lang="en-US" sz="11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Деловой стиль нужен там, где важны точность, порядок и официальное оформление. Он помогает писать понятные документы, письма и объявления без двусмысленности и лишних эмоций.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Деловой стиль: кратко о главном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2026-05-23T08:42:03Z</dcterms:created>
  <dcterms:modified xsi:type="dcterms:W3CDTF">2026-05-23T08:42:03Z</dcterms:modified>
</cp:coreProperties>
</file>