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для «чайников»: базовая лексика и темы для 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лексика, которая нужна в учебе, интерфейсах и цифровой среде.
</a:t>
            </a:r>
            <a:endParaRPr lang="en-US" sz="35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компьютерная лексика на английском
</a:t>
            </a:r>
            <a:endParaRPr lang="en-US" sz="168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инструкциях, программах, заданиях и статьях. Зная их, легче понимать интерфейсы, работать с онлайн-сервисами и читать технические тексты без постоянного перевода каждого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компьютера и их названия на английском
</a:t>
            </a:r>
            <a:endParaRPr lang="en-US" sz="2051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относятся computer, system unit, monitor, keyboard, mouse, speakers, microphone, webcam, printer и scanner. Это первый слой лексики, который ученик видит в повседневной работе с техникой.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«внутренностей» компьютера используют processor, RAM, hard drive, motherboard, power supply и graphics card. Эти слова особенно полезны при чтении характеристик устройств и обзоров.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Keyboard, mouse, microphone и webcam относятся к устройствам ввода, потому что они передают информацию в компьютер. Такая группировка помогает не просто запоминать слова, а понимать их функцию.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Monitor, speakers и printer показывают результаты работы компьютера пользователю. Если связывать слово с действием устройства, его проще узнавать в инструкциях, таблицах и заданиях на сопоставление.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drive и другие носители связаны с сохранением информации. В школьных словарях такие слова часто объединяют в отдельную группу, чтобы показать, где данные создаются, передаются и сохраняются.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и software: два главных понятия в компьютерной лексике
</a:t>
            </a:r>
            <a:endParaRPr lang="en-US" sz="1937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hardware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 — это все физические части компьютера: корпус, экран, клавиатура, мышь и внутренние детали. Это слово помогает говорить о технике как о материальном устройстве, которое можно увидеть и потрогать.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software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обозначает программы и приложения: operating system, browser, text editor, antivirus, game и app. Эти слова описывают не саму технику, а то, как она работает и для чего используется.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hardware and software часто встречается в учебных текстах и помогает объяснить, что компьютер состоит из двух взаимосвязанных частей: «железа» и программного обеспечения.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связывать термин с примером: hardware — keyboard, monitor, mouse; software — browser, editor, game. Так абстрактные понятия становятся понятными и легко узнаваемыми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базовой компьютерной лексики в школьных текстах и интерфейсах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тематические группы чаще всего помогают понять инструкции, меню и задания на английском языке.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слова действий, интернета и файлов: именно они чаще всего нужны для чтения интерфейсов и школьных цифровых материалов.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по тематике школьной компьютерной лексики; не является статистическим замером.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действия: что делает пользователь за компьютером
</a:t>
            </a:r>
            <a:endParaRPr lang="en-US" sz="206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Клик и ввод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click и type описывают самые частые действия за компьютером: щёлкнуть по ссылке, ввести текст или пароль. Они особенно важны в пошаговых инструкциях и заданиях на понимание.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и закрыть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и close помогают говорить о запуске и завершении работы с программой, окном или файлом. Эти глаголы часто стоят в повелительном наклонении, поэтому их нужно узнавать мгновенно.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 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Save, delete, copy и paste относятся к базовым операциям с информацией. Без них невозможно читать инструкции к учебным платформам, редакторам текста и облачным сервисам.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и 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Upload, download и search описывают работу с файлами и интернетом. В цифровой среде эти слова встречаются постоянно, поэтому их важно знать вместе с устойчивыми сочетаниями.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in и log out обозначают вход и выход из учётной записи. Для 10 класса особенно полезны выражения type in a password, click on a link и save a file.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335692"/>
            <a:ext cx="3982500" cy="2360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термины: английское слово, перевод и пример употребления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лучше запоминаются в живом контексте: так проще понять и значение, и типичное употребление.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запомнить не только перевод, но и типичную грамматику, с которой слово употребляется в английской речи.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на основе базовой школьной компьютерной лексики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простое действие на компьютере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алгоритм, показывающий логику английской инструкции и последовательность пользовательских действий.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39113" y="1295008"/>
            <a:ext cx="754800" cy="6709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и программы: слова, которые встречаются в интерфейсе
</a:t>
            </a:r>
            <a:endParaRPr lang="en-US" sz="1772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
</a:t>
            </a:r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 управляет работой компьютера и соединяет оборудование с программами. В учебных текстах рядом часто встречаются Windows, macOS и Linux, поэтому важно узнавать эти названия без перевода.
</a:t>
            </a:r>
            <a:endParaRPr lang="en-US" sz="984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and program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и program обозначают приложение или программу, то есть набор инструкций для выполнения задач. Эти слова постоянно встречаются в меню, описаниях функций и учебных пояснениях.
</a:t>
            </a:r>
            <a:endParaRPr lang="en-US" sz="1048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
</a:t>
            </a:r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 — это раздел, где меняют параметры системы, звука, языка и безопасности. Для ученика это одно из самых полезных слов, потому что оно часто помогает ориентироваться в интерфейсе.
</a:t>
            </a:r>
            <a:endParaRPr lang="en-US" sz="1102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Folders and files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 — это папка для хранения файлов, а file — отдельный документ или другой объект данных. Понимание этой пары слов необходимо для работы с учебными материалами и облачными хранилищами.
</a:t>
            </a:r>
            <a:endParaRPr lang="en-US" sz="1048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Menus and toolbar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и toolbar помогают находить команды внутри программы. Такие слова особенно важны при чтении подсказок и справочных окон, где пользователю объясняют, где искать нужную функцию.
</a:t>
            </a:r>
            <a:endParaRPr lang="en-US" sz="10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 и окно программы: английские названия элементов интерфейса
</a:t>
            </a:r>
            <a:endParaRPr lang="en-US" sz="1772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 — это экран, с которого обычно начинается работа на компьютере. Здесь расположены значки, папки и панель задач, поэтому слово часто встречается в описании интерфейса и инструкциях.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Панель и значки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Taskbar и icon — базовые термины для ориентации на экране. Панель задач показывает запущенные программы, а значок помогает быстро открыть нужный файл, приложение или папку.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 меню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Window, pop-up window и menu описывают элементы, через которые пользователь управляет программой. Эти слова важно узнавать сразу, потому что они часто появляются в заданиях и подсказках системы.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Свернуть и закрыть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Minimize, maximize и close обозначают основные действия с окном программы. Если ученик понимает эти команды, ему проще ориентироваться в англоязычном интерфейсе и выполнять инструкции без лишних ошибок.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кнопка мыши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Right-click — это действие, после которого обычно открывается дополнительное меню. Такой термин полезен для описания команд, которые не видны сразу, но доступны через контекстное меню.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расширений чаще всего достаточно, чтобы уверенно ориентироваться в школьных файлах и выбирать нужный формат.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обычно хватает, чтобы быстро понять тип документа, который нужно открыть, отправить или сохранить.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 списку распространённых школьных расширений, указанному в структуре слайда.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файлов чаще всего используются в учебной работе
</a:t>
            </a:r>
            <a:endParaRPr lang="en-US" sz="198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типичную цифровую среду школьника: файлы чаще всего связаны с чтением, подготовкой сообщений и визуальными материалами.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презентации доминируют, поэтому именно их названия и форматы стоит выучить в первую очередь.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типам файлов в школьных цифровых заданиях на основе структуры презентации.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онлайн-общение: базовые английские слова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9942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носители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internet, website, webpage, link и search engine описывают, где ученик ищет информацию и как перемещается между страницами. Они встречаются в заданиях, инструкциях и при работе с учебными платформами.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6372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Аккаунт и 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account, username, message и email нужна для входа в сервисы и общения с учителем или одноклассниками. Эти слова помогают понимать приглашения, уведомления и форму регистрации без лишнего перевода.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33175" y="1225392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server, Wi-Fi, router, online, offline и cloud обозначают условия подключения и хранения данных. Их полезно узнавать в сообщениях о сети, в настройках и при загрузке материалов в облако.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427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read online, send an email, follow a link и create an account часто встречаются в школьных платформах. Они показывают, что важно не просто знать слово, а понимать его в действии.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63725" y="2951817"/>
            <a:ext cx="19833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встречается интернет-лексика, тем быстрее ученик распознаёт смысл текста целиком. Это особенно важно, когда нужно быстро выполнить задание, не переводя каждое слово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безопасность: слова и выражения на английском
</a:t>
            </a:r>
            <a:endParaRPr lang="en-US" sz="2101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 вход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password, login и privacy помогают понимать, как защищён доступ к аккаунту и личным данным. В инструкциях они обычно связаны с требованием не передавать сведения посторонним.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в сети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scam, phishing и malware обозначают опасные действия и вредоносные программы. Их важно узнавать в предупреждениях сервисов, чтобы вовремя распознать риск и не открыть подозрительное сообщение.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antivirus и выражение keep your software updated часто встречаются в сообщениях о безопасности. Они напоминают, что обновления и защита системы нужны для снижения уязвимостей.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two-factor authentication означает второй уровень проверки входа. Для школьника это полезный термин, потому что он часто встречается в электронных дневниках, почте и учебных платформах.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компьютерные проблемы и полезные английские фразы
</a:t>
            </a:r>
            <a:endParaRPr lang="en-US" sz="1869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английские сообщения уже содержат нужный алгоритм действия: проверить подключение, формат, громкость или запустить восстановление пароля.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фразам для технической поддержки и школьных цифровых инструкций.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понять сообщение системы и выбрать простое решение без лишнего перевода.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компьютер для учебы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последовательности критериев, которые обычно используются в описаниях и обзорах устройств.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технику и данные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экран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the screen means не только убрать пыль, но и аккуратно обращаться с устройством. Такие рекомендации часто встречаются в памятках по уходу за техникой.
</a:t>
            </a:r>
            <a:endParaRPr lang="en-US" sz="1175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Резервная копия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up files и backup обозначают сохранение копий данных. Это помогает не потерять учебные материалы, если устройство сломается или файл случайно удалится.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вирусов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from viruses и antivirus напоминают о базовой цифровой гигиене. Эти слова часто появляются в предупреждениях, сообщениях системы и инструкциях по безопасности.
</a:t>
            </a:r>
            <a:endParaRPr lang="en-US" sz="1127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overheating means не закрывать вентиляцию и не оставлять технику в неподходящих условиях. Это важно для срока службы компьютера и стабильной работы.
</a:t>
            </a:r>
            <a:endParaRPr lang="en-US" sz="1131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strong password — одна из самых частых рекомендаций в англоязычных сервисах. Она снижает риск взлома и особенно важна для почты и учебных аккаунтов.
</a:t>
            </a:r>
            <a:endParaRPr lang="en-US" sz="11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удобство работы за компьютером
</a:t>
            </a:r>
            <a:endParaRPr lang="en-US" sz="199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учебных задач особенно заметны скорость накопителя и стабильность подключения: именно они чаще всего влияют на загрузку файлов, работу сервисов и участие в онлайн-уроках.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удобство определяется не одним параметром, а сочетанием памяти, скорости хранения и качества соединения с сетью.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шкала по параметрам, перечисленным в структуре презентации.
</a:t>
            </a:r>
            <a:endParaRPr lang="en-US" sz="1083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как инструмент учебы, творчества и общения на английском языке
</a:t>
            </a:r>
            <a:endParaRPr lang="en-US" sz="1772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писать essays, submit задания и review материалы перед сдачей. В этой сфере особенно важны глаголы create, edit и share, потому что они описывают процесс работы с текстом.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и 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students make presentations, they often collaborate in pairs or groups. Английские слова create, share и collaborate полезны для описания совместной работы и распределения ролей.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визуальные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Editing images и watching educational videos расширяют учебные возможности компьютера. Здесь особенно важны слова edit, review и online, потому что они описывают не только действие, но и формат работы.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 by email and joining online classes требуют точного понимания слов submit, review and share. Это помогает не только отправить сообщение, но и корректно реагировать на комментарии и замечания.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английский: от слов к уверенным действиям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лексика нужна не ради списка слов, а ради уверенного чтения интерфейсов, инструкций и учебных заданий. Чем лучше освоены термины, тем легче работать в цифровой среде.
</a:t>
            </a:r>
            <a:endParaRPr lang="en-US" sz="36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2026-05-31T16:34:24Z</dcterms:created>
  <dcterms:modified xsi:type="dcterms:W3CDTF">2026-05-31T16:34:24Z</dcterms:modified>
</cp:coreProperties>
</file>