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деление: зачем оно нужно организмам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— основа роста, развития и регенерации всех живых существ.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Роберт Броун впервые наблюдал деление клеток, а Вальтер Флемминг подробно описал митоз. Это открытие стало фундаментом для генетики, медицины и биотехнологий.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клеточного деления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основной строительный блок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клеточных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и животных различаются по форме и функциям, но обе способны к делению для роста и восстановления тканей. Это обеспечивает жизнеспособность организмов разных типов.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бактерий — простейшие живые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клетки устроены проще, но они тоже делятся, обеспечивая быстрое размножение. Это важный процесс для поддержания популяций и адаптации к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обеспечивает рост организма, позволяя увеличить количество клеток и увеличить массу тела.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заменяет повреждённые или погибшие клетки, поддерживая здоровье и функциональность тканей.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повреждениях клеточное деление способствует быстрому заживлению ран и восстановлению поверхностей.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одноклеточных деление — единственный способ размножения, обеспечивающий продолжение вида.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клеткам нужно делиться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деления: митоз и мейоз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деление соматических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приводит к образованию двух идентичных дочерних клеток, обеспечивая стабильное наследование генетической информации в тканях организма.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формирование половых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сокращает число хромосом вдвое, образуя четыре гаметы с уникальным набором генов, что важно для генетического разнообразия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митоза и мейоза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создаёт две идентичные клетки, мейоз — четыре с набором хромосом вдвое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обеспечивает стабильность соматических тканей и генетическое разнообразие половых клеток.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биология,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— хромосомы уплотняются и становятся видимыми под микроскопом.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— хромосомы выстраиваются по центру клетки на экваториальной плоскости.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митоза: последовательность фазы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— сестринские хроматиды расходятся к противоположным полюсам клетки.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— формируются новые ядерные оболочки, завершая деление ядра.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этапы митоза под микроскопом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— начало разделения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становятся толстыми и хорошо видимыми, ядрышко исчезает, что свидетельствует о подготовке клетки к делению.
</a:t>
            </a:r>
            <a:endParaRPr lang="en-US" sz="934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— выравнивание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собираются по центру, образуя метафазную пластинку, что важно для их правильного распределения.
</a:t>
            </a:r>
            <a:endParaRPr lang="en-US" sz="1053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— разделение хроматид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Хроматиды двигаются к противоположным полюсам, обеспечивая равномерное распределение генетического материала.
</a:t>
            </a:r>
            <a:endParaRPr lang="en-US" sz="947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— восстановление ядер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новые ядерные оболочки, цитоплазма начинает делиться — цитокинез завершает формирование дочерних клеток.
</a:t>
            </a:r>
            <a:endParaRPr lang="en-US" sz="9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митоза и мейоза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процессов деления клеток соматического и полового типов определяют их функции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способствует генетическому разнообразию, в отличие от митоза, который поддерживает стабильность клеток.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генетическую информацию и обеспечивает постоянство функций клеток в организме.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митоза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важно для роста, развития и восстановления повреждённых органов.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заменяет изношенные клетки кожи и тканей, поддерживая здоровье и регенерацию.
</a:t>
            </a:r>
            <a:endParaRPr lang="en-US" sz="9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этапы и результат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Редукционное деление — первый шаг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этапе мейоза происходит уменьшение числа хромосом вдвое. Хромосомы уплотняются, пара хромосом обменивается участками, а клетки делятся, получая по половине полного набора.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результат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процесса формируются четыре уникальные гаметы — сперматозоиды или яйцеклетки. Каждая содержит половину хромосомного набора, обеспечивая разнообразие потомства.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Эквационное деление — второй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этап похож на митоз: сестринские хроматиды разделяются и распределяются по четырём новым клеткам, образуя гаметы с гаплоидным набором хромосом, готовые к оплодотворению.
</a:t>
            </a:r>
            <a:endParaRPr lang="en-US" sz="10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между гомологичными хромосомами в профазе I, создаёт новые комбинации генов, увеличивая генетическое разнообразие.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в метафазе I и II гарантирует уникальный набор хромосом в каждой гаметe, включая различия в наследственных признаках.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комбинация этих процессов позволяет потомству обладать уникальным генетическим материалом, повышая адаптивные способности видов в меняющейся среде.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мейоза: кроссинговер и разнообразие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деления клеток разных тканей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эпидермиса обновляются примерно каждые несколько дней в отличие от печени, где регенерация занимает месяцы.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деления в коже объясняет её быструю регенерацию, а низкая у нейронов — ограниченную способность к восстановлению.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митозе могут приводить к неконтролируемому росту клеток — опухолям и раковым заболеваниям, опасным для здоровья.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мейозе часто вызывают аномалии хромосом, включая синдром Дауна с дополнительной 21-й хромосомой.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распределение генетического материала влияет на функции органов и может приводить к врождённым дефектам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Неконтролируемые мутации в клетках нарушают нормальные процессы организма, вызывая различные генетические заболевания и ухудшая качество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деления: как возникают болезни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заживления и регенерации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кожи при порезах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кожи клетки эпидермиса начинают активно делиться, формируя новый слой ткани. Уже через несколько дней рана покрывается защитной коркой и начинает затягиваться.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переломов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переломе активируются клетки костной ткани, увеличивая скорость деления. Они формируют костную мозоль, восстанавливая структуру и прочность поврежденной 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фаз клеточного цикла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G1 — рост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увеличивается в размерах и готовится к репликации ДНК, накапливая ресурсы для дальнейшего деления.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S — репликация ДНК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удваивается, обеспечивая точное копирование генетической информации для двух дочерних клеток.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G2 — подготовка к делению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проверка и исправление ДНК, а также подготовка клеточных структур к митозу или мейозу.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M — деление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само деление — митоз или мейоз, завершающее клеточный цикл и формирующее новые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и механизмы контроля для предотвращения ошибок в делении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контрольные точки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зиготы формируются первые клетки, которые делятся и начинают специализироваться, заложив основу для тканей и органов.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Контролируемое деление обеспечивает рост организма, формирование структур и поддержание жизнедеятельности на всех этапах развития.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и формирование организма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митоза и дифференцировки создают разнообразные клетки, необходимые для функционирования мышц, нервов и костей.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клеточного деления в природе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апекальной меристеме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зоне роста корня растения клетки активно делятся, обеспечивая удлинение и формирование новых тканей корня для лучшего закрепления в почве.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бактерии размножаются путём простого деления, что позволяет им быстро увеличивать численность при благоприятных условиях.
</a:t>
            </a:r>
            <a:endParaRPr lang="en-US" sz="133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кожи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повреждений клетки кожи начинают ускоренно делиться, быстро закрывая рану и восстанавливая защитный барьер организма.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— фундамент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обеспечивает рост, обновление и наследственность организмов, поддерживая здоровье и разнообразие видов на планете.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2026-05-09T05:43:50Z</dcterms:created>
  <dcterms:modified xsi:type="dcterms:W3CDTF">2026-05-09T05:43:50Z</dcterms:modified>
</cp:coreProperties>
</file>