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 значение земноводных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 между водой и сушей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жизнь на границе двух сред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жабы, тритоны, саламандры и червяги связаны с влажной средой. Их кожа помогает дышать, но быстро теряет влагу, поэтому большинство видов живёт рядом с водой и размножается в пресных водоёмах.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земноводных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 жабы — самая многочисленная группа. Взрослые особи не имеют хвоста, а длинные задние ноги помогают им прыгать и быстро передвигаться по берегам и влажным лугам.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и саламандры сохраняют хвост всю жизнь. Их вытянутое тело и четыре примерно одинаковые конечности удобны для жизни в сырых лесах, под камнями и у водоёмов.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Червяги живут скрытно в почве и на первый взгляд напоминают червей. Отсутствие конечностей и удлинённое тело помогают им продвигаться в влажной земле тропических районов.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разнообразие земноводных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большинство известных земноводных — это лягушки и жабы.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видов отражает успешное приспособление бесхвостых к разным условиям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разнообразию земноводных; доли видов приведены по учебным материалам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738814"/>
            <a:ext cx="3856200" cy="117387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земноводных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тела связано со средой жизни и способом передвижения.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свои признаки, но все они связаны с жизнью во влажной 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группах земноводных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земноводных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типичному развитию лягушек и других земноводных.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637" y="1887806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9343" y="1887806"/>
            <a:ext cx="143438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дыхание земноводных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органы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земноводных работают лёгкие, а у личинок — жабры. Такая смена органов дыхания помогает им переходить от жизни в воде к жизни на суше.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тонкая и постоянно увлажнена. Через неё проходит часть газообмена, поэтому животные зависят от чистой воды и не могут долго жить в сухом месте.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в организм легко попадают вода, растворённые вещества и загрязнения. Поэтому земноводные особенно чувствительны к пересыханию почвы, грязной воде и резким изменениям температуры.
</a:t>
            </a:r>
            <a:endParaRPr lang="en-US" sz="11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земноводные и кто их ест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охотятся на насекомых, пауков, червей и других мелких беспозвоночных. Их пища помогает уменьшать число животных, которые могут вредить растениям.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многих видов в воде поедают водоросли, мелкие организмы и остатки растений. Такой корм поддерживает их быстрый рост до превращения во взрослую особь.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как 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земноводные служат пищей рыбам, птицам, змеям, ежам и другим животным. Поэтому они занимают важное место в цепях питания и связывают разные группы организмов.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сред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переносят энергию и вещества из водных экосистем в наземные и обратно. Это делает их важным звеном природы, а не только отдельной группой 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численность земноводных снижается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сокращение популяций особенно влияют разрушение мест обитания, болезни и загрязнение 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устойчивое падение численности: даже небольшие изменения среды быстро отражаются на земноводных.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природоохранных наблюдений и учебных материалов; значения условные, для демонстрации тенденции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рекорды и необычные особенности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среди земноводных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земноводные удивляют размерами. Гигантская саламандра может вырастать более чем до 1,5 метра, поэтому её относят к самым крупным представителям группы. Такие виды показывают, насколько разнообразными бывают формы тела у животных, живущих рядом с водой и в сырой среде.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Аксолотль, который не спешит взрослеть
</a:t>
            </a:r>
            <a:pPr algn="l" indent="0" marL="0">
              <a:lnSpc>
                <a:spcPct val="115000"/>
              </a:lnSpc>
              <a:buNone/>
            </a:pPr>
            <a:r>
              <a:rPr lang="en-US" sz="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Аксолотль сохраняет личиночные признаки даже во взрослом состоянии, в том числе наружные жабры. Из-за этого он стал известным объектом научных исследований. Учёных особенно интересует, как это животное растёт и восстанавливает повреждённые ткани.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разной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древесных лягушек на пальцах есть присоски, которые помогают удерживаться на ветках и листьях. У роющих видов, наоборот, развиты сильные конечности для движения в почве. Эти особенности хорошо показывают, как строение земноводных связано с их образом жизни.
</a:t>
            </a:r>
            <a:endParaRPr lang="en-US" sz="9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как природные индикаторы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легко пропускает воду и растворённые вещества, поэтому они быстро реагируют на загрязнение, пересыхание и изменение температуры. Эти животные первыми показывают, что среда стала неблагоприятной.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 проблеме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пруду, лесу или на берегу становится меньше лягушек и тритонов, это часто означает ухудшение условий для многих других организмов. Снижение их численности заметно раньше, чем у крупных животных.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учёным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наблюдают за земноводными, чтобы оценивать состояние экосистем и вовремя замечать экологические нарушения. Такие наблюдения особенно полезны там, где вода, почва и влажность меняются из-за деятельности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 для природы и 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земноводные играют в экосистемах, науке и жизни человека.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полезны не только в природе, но и для науки: они помогают сохранять баланс экосистем и дают материал для биологических исследований.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зоологии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земноводные исчезают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изменения среды, загрязнение и болезни приводят к сокращению популяций земноводных.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земноводных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охраны — беречь болота, лесные пруды, поймы рек и влажные луга. Именно там земноводные находят укрытия, корм и подходящие условия для размножения.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Уменьшают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чистая вода, ограничение загрязнения и контроль за инвазивными видами. Когда в водоёмах нет мусора, химикатов и чужеродных хищников, у земноводных больше шансов выжить.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миграциям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ставят временные ограждения, делают переходы через дороги и сохраняют пути весеннего движения к водоёмам. Это особенно важно, когда животные массово идут на размножение.
</a:t>
            </a:r>
            <a:endParaRPr lang="en-US" sz="1136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Разводят 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самых уязвимых животных создают питомники, искусственные укрытия и специальные программы разведения. Такие меры позволяют поддержать численность видов, которые в природе быстро сокращаются.
</a:t>
            </a:r>
            <a:endParaRPr lang="en-US" sz="10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обитания земноводных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по-разному используют пространство: одни держатся у воды, другие — в лесной подстилке, почве или на деревьях.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регионе разных влажных убежищ, тем больше видов земноводных может там жить и размножаться.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 культуре и школьных наблюдениях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 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 саламандры часто встречаются в сказках, книгах, эмблемах и изображениях природы. Такие образы помогают привлечь внимание к животным, которые связаны с водой и влажными местами.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3507352"/>
            <a:ext cx="3720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земноводные удобны для изучения метаморфоза, сезонной активности и связи животного с водоёмом. По ним легко показывать, как внешние признаки помогают узнать образ жизни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 природе весной и летом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111832" y="1779925"/>
            <a:ext cx="2216855" cy="1241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прудов слышны брачные крики лягушек, а на поверхности воды можно заметить икру. Это время размножения, когда земноводные особенно связаны с водоёмом.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029991" y="1779925"/>
            <a:ext cx="2216855" cy="1241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 берега появляются молодые особи после метаморфоза и взрослые животные в траве или у воды. По хвосту, конечностям и влажной коже легко различить группы.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 земноводных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виды требуют особого внимания и почему их необходимо защищать.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земноводные сохраняются только там, где защищены их места размножения, укрытия и чистые водоёмы.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Красных книг и 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школьные наблюдения помогают изучать земноводных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простой порядок полевых наблюдений, который используют на уроках биологии и в школьных проектах.
</a:t>
            </a:r>
            <a:endParaRPr lang="en-US" sz="10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 — важная часть живой природы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показывают, как жизнь приспосабливается к воде и суше одновременно. Они полезны в пищевых цепях, помогают оценивать состояние природы и нуждаются в защите чистых влажных мест обитания.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2026-06-01T10:45:15Z</dcterms:created>
  <dcterms:modified xsi:type="dcterms:W3CDTF">2026-06-01T10:45:15Z</dcterms:modified>
</cp:coreProperties>
</file>