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10. Школьные предметы: актуальность и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школьных предметов и их роль в жизни каждого ученика.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план: формирование и национальные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учебный план основан на федеральных стандартах и включает обязательные и факультативные предметы. В других странах набор дисциплин варьируется, отражая культурные и экономические особенности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предметы в средней школе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литература формируют базовые навыки общения и развивают культурное наследие через изучение классики и современной литературы.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иностранный язык развивают логическое мышление, аналитические способности и навыки общения на международном уровне.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обществознание и естественно-научные предметы помогают понять развитие общества, мировые процессы и законы природы.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 и творческие дисциплины способствуют гармоничному развитию, укреплению здоровья и раскрытию креативных способностей.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Математика: значение в школьном курсе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развивает у школьников логику и умение решать сложные задачи через изучение дробей, уравнений и геометрических фигур.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навыки применимы в повседневной жизни, финансовых расчетах и служат основой для будущих профессий в инженерии и программировании.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фундамент грамотности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правил грамматики, орфографии и синтаксиса помогает формировать правильное письмо и речь. Это развивает выразительность и ясность коммуникации в повседневной и учебной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— ключ к пониманию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знакомство с произведениями разных эпох ученики учатся анализировать тексты и выражать свои мысли критически, расширяя словарный запас и культурный кругозор.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литература: развитие речи и культуры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English: иностранный язык как окно в мир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 язык международного 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английской грамматики и словарного запаса позволяет свободно вести диалоги и получать доступ к новейшим технологиям и информации.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используют английский для чтения инструкций, просмотра видео и путешествий, что расширяет возможности для учёбы и общения за границей.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— уроки прошлого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важными событиями и эпохами помогает понять развитие общества и причины исторических трансформаций.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 — основы правовой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законов и государственных структур формирует гражданскую ответственность и умение анализировать социальные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обществознание: понимание мира и общества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Естественно-научные дисциплины: биология, химия, физика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изучение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узнают о живых организмах, экологии и строении человека, что формирует понимание важности сохранения природы.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Физика: законы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изучения движения, электричества и света раскрывает природные явления и способствует развитию научного мышления.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Химия: мир веществ и реакций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изучение состава и превращений веществ ученики получают базовые знания о химических процессах в окружающем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климатические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знакомит с разнообразием материков, океанов и климатов, помогая понимать глобальные экологические процессы.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фокусе изучения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природному богатству, крупным городам и промышленным центрам страны, формируя патриотизм и экологическое сознание.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изучаем Землю и её особенности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Информатика: цифровая грамотность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работы с компьютером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осваивают текстовые и графические редакторы, что повышает их компетенции в обработке информации и творческих проектах.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интернете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правил защиты данных и безопасного поведения в сети формирует уважение к приватности и профилактику киберугроз.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источник вдохновения и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музыки помогает развивать слух, чувство ритма и эмоциональную отзывчивость. Уроки знакомят с разными жанрами и инструментами, способствуют раскрытию творческого потенциала каждого ребёнка.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искусство: путь к самовыражению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живопись формируют наблюдательность и аккуратность, развивают воображение. Школьники учатся видеть красоту в простых вещах и передавать её через цвета и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изобразительное искусство: креативность и эстетика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культура: здоровье и командная работа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спортивных игр в школьной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учат взаимодействию и честному соперничеству. Регулярные тренировки укрепляют выносливость, ловкость и формируют навыки общения в группе.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и закаливание для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и физические нагрузки укрепляют мышцы и иммунитет. Закаливание помогает адаптироваться к погодным условиям и улучшает общее самочувствие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99" y="1159575"/>
            <a:ext cx="3055101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обязательных предметов в четырёх странах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перечень базовых школьных дисциплин в России, Франции, Японии и США, показывая национальные особенности образовательных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отражают культурные и социальные приоритеты каждой страны, включая языки и творческие дисциплины.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образования России, Франции, Японии и США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и элективные дисциплины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6 класса могут выбрать дополнительные предметы, такие как второй иностранный язык или робототехника, расширяя знания и практические навыки.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Элективные курсы способствуют развитию индивидуальных интересов и помогают школьникам сформировать основу для будущей профессиональной траектории.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предметов среди российских школьников (данные ВЦИОМ 2023)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 занимает лидирующую позицию благодаря активному образу жизни школьников и социальной значимости 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предметов отражает разнообразие интересов: от интеллектуальных дисциплин до активных и здоровых занятий.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школьных предметов с будущими профессиями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информатика необходимы для карьеры в сфере IT, инженерии и экономики, формируя аналитические и технические навыки.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языки открывают доступ к профессиям в международном бизнесе, туризме и переводе, расширяя коммуникативные возможности.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 естественнонаучные дисциплины поддерживают развитие будущих архитекторов, дизайнеров, медиков и экологов, подготавливая к профильному образованию.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школьных дисциплинах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таких предметов, как робототехника и финансовая грамотность, отвечает требованиям цифрового и экономического развития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 медиаграмотности помогает учащимся критически воспринимать информацию и эффективно использовать медийные ресурсы.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устойчивое развитие становятся приоритетом, отражаясь в учебных программах и проектах.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и междисциплинарные связи стимулируют практическое применение знаний и самостоятельное мышление обучающихся.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выбора профиля обучения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формирования индивидуальной образовательной траектории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необычные предметы в мире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ученики изучают этикет как важный аспект социальной культуры, что помогает формировать дисциплину и уважение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 существует урок счастья, направленный на эмоциональное благополучие школьников, а в США популярны внеурочные STEM-программы, стимулирующие интерес к науке и технологиям.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школьных предметов в формировании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создают фундамент знаний и навыков, способствуют развитию творческих и аналитических способностей, обеспечивают подготовку к успешной жизни в современном мире.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2026-05-07T00:39:57Z</dcterms:created>
  <dcterms:modified xsi:type="dcterms:W3CDTF">2026-05-07T00:39:57Z</dcterms:modified>
</cp:coreProperties>
</file>