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кризис: ключевые эпохи и основные вопросы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экономические кризисы XX–XXI веков: причины и глобальные последствия.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кризис: суть и исторические корни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— это резкое ухудшение экономической ситуации с падением ВВП, массовыми банкротствами и ростом безработицы. Исторические примеры свидетельствуют о влиянии финансовых спекуляций, перепроизводства и геополитических факторов на глобальную экономику.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на Нью-Йоркской бирже: Чёрный вторник 1929 года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октябре 1929 года падение акций вызвало крах финансовых рынков США. Это событие стало посылом для масштабного экономического спада с катастрофическим снижением производства и роста безработицы.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кризиса на Западную Европу и Латинскую Америку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США перекинулся на мощные экономики Европы и Латинской Америки, вызвав массовые закрытия предприятий и социальные волнения во многих странах.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азиатские страны и мировой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азиатские государства ощутили трудности: сокращение торговли и инвестиций подорвало их рост, изменив баланс мировой экономики и вынудив к пересмотру финансовых стратегий.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— начало глобального экономического шока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последствия Великой депрессии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потребление резко упали, спровоцировав массовое закрытие предприятий и безработицу, что серьёзно ухудшило жизненный уровень населения во многих странах.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недовольство усилилось, возросло количество бездомных и протестных движений, вызвав серьёзные изменения в общественном климате эпохи.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Реакцией стал «Новый курс» Рузвельта 1933 года — масштабные государственные инвестиции в общественные работы и введение социальных гарантий.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кризис 1930-х: новая экономическая политика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отказалось от политики невмешательства, приняв активную роль в поддержке экономики и стимулировании спроса.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создана система социального страхования, направленная на защиту наиболее уязвимых слоёв населения и стабилизацию социальной ситуации.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основу политики положены идеи кейнсианства: государственные расходы стали инструментом противодействия рецессии и падению производства.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финансовых рынков усилилось, сопутствуя стабилизации экономики и предотвращению повторных кризисов.
</a:t>
            </a:r>
            <a:endParaRPr lang="en-US" sz="8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Эмбарго ОПЕК 1973 года и четырехкратный рост цен на нефть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 поддержку Израиля странами Запада, ОПЕК ввела эмбарго, что резко подорвало добычу и поставки нефти, вызвав нефтяной шок и экономические трудности в развитых странах.
</a:t>
            </a:r>
            <a:endParaRPr lang="en-US" sz="967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нефтяная волна после иранской революции 1979 года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Иране привела к новому резкому росту цен на энергоносители, усугубив последствия первого шока и вызвав стагфляцию — одновременный рост инфляции и безработицы.
</a:t>
            </a:r>
            <a:endParaRPr lang="en-US" sz="981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кризиса: появление стагфляции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 стала новой экономической проблемой, противореча классическим моделям, что потребовало поиска новых методов регулирования и адаптации к изменившимся условиям.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кризисы 1970-х: резкие перемены на энергетическом рынке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нефтяных шоков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в США сократилось более чем на 6%, что негативно отразилось на экономическом росте и занятости.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разработали программы энергосбережения и начали активное внедрение альтернативных источников энергии для снижения зависимости от нефти.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развитие высокотехнологичных отраслей, что способствовало диверсификации экономик и снижению сырьевой зависимости.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тайской валюты — инициатор кризиса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1997 года произошёл стремительный обвал бата, что стало катализатором финансовых проблем и паники в регионе Юго-Восточной Азии.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кризиса на другие страны региона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Валюта и экономика Индонезии, Южной Кореи и Малайзии серьёзно пострадали, что сопровождалось резким сокращением ВВП и социальными последствиями.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вмешательство: помощь МВФ и США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стабилизации региона был предоставлен пакет финансовой поддержки превышающий 100 млрд долларов, направленный на восстановление доверия и реформы финансовых систем.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финансовый кризис 1997–1998: причины и масштаб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ипотечного рынка США и массовые дефолты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2007 года ознаменовалась ростом просрочек по subprime-кредитам, что разрушило финансовую систему и спровоцировало банкротства банков.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Обрушение мировых фондовых 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2008 году глобальные биржи пережили резкий спад, вызвавший кризис доверия и сокращение инвестиций в промышленность и торговлю.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глобальной рецессии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замедлилось, международная торговля и капитальные потоки сократились, что затронуло все регионы экономики мира.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финансовый кризис 2008 года: механизмы и развитие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кризиса 2008 года на уровень жизни и занятость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людей за чертой бедности достигло 1,29 миллиарда, усиливая социальное неравенство и вызывая рост протестных настроений во многих странах.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выросла: в США она превысила 9%, в Испании достигла 18%. Одновременно сокращались социальные программы, что ухудшало положение наиболее уязвимых групп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меры по стабилизации мировой экономики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2008–2009 годах правительства США и ЕС направили свыше 2 триллионов долларов на антикризисные программы, включая поддержку финансового сектора и стимулирование национальной экономики.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резервная система США запустила программы количественного смягчения (QE), что позволило увеличить денежную массу и снизить процентные ставки для поддержки кредитования.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Евросоюз и Япония реализовали масштабные бюджетные стимулы, направленные на сохранение рабочих мест и поддержку ключевых отраслей промышленности в условиях спада.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институтов в антикризисном управлении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 предоставил крупные кредиты для стабилизации экономик наиболее пострадавших европейских стран — Греции, Ирландии и Португалии.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расширил финансирование развивающихся государств, чтобы предотвратить обострение социальной нестабильности и резкое снижение уровня жизни населения.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двадцати крупнейших экономик (G20) разработала совместные антикризисные меры и регулярно проводила саммиты для координации усилий на глобальном уровне.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стимулировали обмен опытом и информацией между странами для повышения эффективности реагирования на мировой финансовый спад.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национализации банков в условиях кризиса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США в 2008 году национализировало ипотечные компании Fannie Mae и Freddie Mac для предотвращения полного коллапса финансового сектора.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частично национализировала Royal Bank of Scotland, а Франция и Германия временно вводили меры санации и контроля над крупнейшими банками.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требований к собственному капиталу и усиление надзора стали ключевыми элементами политики, направленной на повышение устойчивости банковской системы.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регулирование после мировых кризисов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международных стандартов Базель III повысило требования к капиталу банков и усилило обязательное резервирование для снижения рисков банкротств.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ужесточились правила финансовой отчётности и прозрачности операций для предупреждения скрытых долгов и мошенничества.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ограничили спекулятивные операции и инструменты, способствовавшие образованию финансовых пузырей и кризисных явлений.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надзора и координация действий регуляторов на международном уровне способствовали снижению системных финансовых рисков.
</a:t>
            </a:r>
            <a:endParaRPr lang="en-US" sz="8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экономических кризисов на мировую торговлю и глобализацию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мировой торговли в 2009 году сократился приблизительно на 13%, что стало одним из самых резких спадов за последние десятилетия.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Китая замедлился до 6%, что являлось минимальным показателем за долгий период развития страны.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производственно-сбытовые цепочки были нарушены из-за падения спроса и финансовых затруднений в развитых экономиках, усложнив международное сотрудничество.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Антикризисный опыт России в 2008–2009 гг.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2009 году ВВП России сократился на 7,8%, что вызвало спад в ключевых отраслях промышленности. Девальвация рубля повлекла значительный рост инфляции и снижение покупательной способности населения.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безработицы вырос до 8,4%. Инвестиции в экономику значительно сократились, что стало самым сильным падением за последнее десятилетие и ухудшило перспективы роста.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Lehman Brothers и серия банкротств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сентября 2008 года инвестиционный банк Lehman Brothers объявил о банкротстве с обязательствами свыше 600 миллиардов долларов, что стало крупнейшим крахом в истории США.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вызвало панический обвал фондовых рынков по всему миру и усилило финансовую нестабильность в Европе и Азии, глубоко усугубив глобальную рецессию.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Долговое давление в Европе и политика жёсткой экономии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Долговой кризис охватил Грецию, Португалию и Испанию, где уровень государственного долга и банковских обязательств достиг критических значений.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доступа к финансовой помощи Евросоюза и МВФ были введены жёсткие программы экономии с масштабным сокращением государственных расходов.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меры вызвали массовые протесты, рост безработицы и существенно замедлили экономическое развитие пострадавших стран в последующий период.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современные уроки мировых кризисов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состоянию на 2020 год мировой долг достиг примерно 300% глобального ВВП, что свидетельствует о высокой уязвимости мировой экономики к новым потрясениям.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цифровых технологий и искусственного интеллекта изменяет финансовые рынки, создавая новые риски и возможности для кризисов или стабилизации.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выявила серьезные проблемы в глобальных цепочках поставок и подчеркнула важность оперативной реакции и цифровой инфраструктуры для устойчивости.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пути развития мировой экономики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экономические кризисы показывают необходимость глубоких реформ финансовых систем и международного сотрудничества. Ужесточение контроля, инвестиции в инновации и повышение финансовой грамотности создают основу для устойчивого будущего глобальной экономики.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2026-05-11T05:15:09Z</dcterms:created>
  <dcterms:modified xsi:type="dcterms:W3CDTF">2026-05-11T05:15:09Z</dcterms:modified>
</cp:coreProperties>
</file>