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 Н. А. Заболоцком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современники увидели поэта, переводчика и человека своего времени?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друзей, критиков и писателей показывают не только творчество Заболоцкого, но и живую реакцию его эпохи. По ним видно, как путь поэта вел от авангарда и споров к уважению и признанию.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отзывы современников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Заболоцкий вошёл в ленинградскую авангардную среду и стал связан с ОБЭРИУ — объединением, которое искало новые формы поэзии.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товарищами были Даниил Хармс, Александр Введенский и Николай Олейников. Их сближали парадокс, игра с языком и отказ от привычной литературной гладкости.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замечали, что Заболоцкий отличался особой собранностью: он работал точно, внимательно относился к каждому слову и не терял внутренней дисциплины.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Ленинградский литературный круг 1920-х годов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видели Заболоцкого друзья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друзей показывают Заболоцкого сдержанным, аккуратным и немногословным человеком. Он не любил лишнего шума вокруг себя и всегда держался спокойно.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особенно ценили в нём трудолюбие, требовательность к себе и редкое сочетание мягкости с твёрдым характером. Эти черты запоминались не меньше, чем его стихи.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Заболоцкого привлекли внимание своей необычностью. Читатели сразу заметили смелость образов, но не все были готовы к такому языку.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 год: «Столбцы»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вызвала спорные отклики: одни увидели свежесть и силу, другие — трудность и странность. Уже здесь проявились ирония, бытовые детали и скрытая мысль.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книги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вокруг Заболоцкого не утихало, потому что его поэзия ломала привычные ожидания и требовала вдумчивого чтения.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встретили первые книги поэта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показано, что интерес к его новаторству сначала усилился, затем столкнулся с критикой, а позднее сменился уважением к зрелым стихам и переводам.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движение ясно: от споров и настороженности к признанию как крупного поэта.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мемуарам, письмам и литературным откликам современников Заболоцкого.
</a:t>
            </a:r>
            <a:endParaRPr lang="en-US" sz="73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Заболоцкому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Николая Тихонова и писателей его поколения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Тихонов и его ровесники ценили у Заболоцкого точное, выверенное слово. Для них это было признаком настоящего мастерства, а не случайной удачи.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воспринимали как поэта, который относится к стихам как к трудной работе. В отзывах часто подчёркивались дисциплина, терпение и уважение к форме.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всё чаще говорили не только о мастерстве, но и о смысле его стихов. Заболоцкого называли поэтом, умеющим размышлять о жизни спокойно и глубоко.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отмечали, что он не подражал моде и не терял себя. Даже в сдержанных похвалах звучала мысль: у Заболоцкого был узнаваемый и честный голос.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как отзывался о Заболоцком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оценки поэта у разных современников и в разные годы.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оценки связаны с удивлением, поздние — с признанием мастерства и нравственной силы.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Мемуары, письма и литературные отклики современников.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оценки особенно важны: именно тогда стало ясно, что его стихи ценят за зрелость, простоту и внутреннюю свободу.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десятилетие Заболоцкого уже называли признанным мастером и большим поэтом.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воспоминания и оценки современников о позднем творчестве Заболоцкого.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Заболоцкий был арестован, а затем провёл несколько лет в заключении и ссылке. Для современников это стало знаком тяжёлого исторического испытания.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воспоминаниях особенно подчёркивали его выдержку и внутреннее достоинство. Даже после лагерных лет он сохранил ясность мысли, поэтический слух и верность слову.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1938 года и испытание судьбы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признанию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литературной биографии и изменения оценки Заболоцкого современниками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особенно ценили его переводы грузинской поэзии: в них слышались точная интонация, бережное отношение к оригиналу и редкая способность сохранять живой ритм стиха.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писателей было важно, что Заболоцкий передавал не только смысл, но и настроение произведения. Поэтому его работа воспринималась как подлинное соавторство без потери авторского голоса.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укрепили его репутацию мастера русского слова: они показали, что он одинаково тонко чувствует и собственную поэзию, и чужой текст, сохраняя ясность и точность.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о Заболоцком-переводчике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коллеги часто называли Заболоцкого спокойным, вежливым и очень собранным человеком. Он не любил громких жестов и предпочитал говорить делом, а не словами.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подчеркивали его трудолюбие, скромность и уважение к слову. Даже в обычном разговоре он производил впечатление человека, который внимательно относится к каждой детали.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ценили его умение сохранять достоинство в трудные годы. Эта внутренняя стойкость чувствуется и в поздних стихах, где простота соединяется с глубокой сдержанностью.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отмечали в его характере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 поздние отзывы смещают акцент: сначала замечали необычность, позже — зрелость и нравственную силу поэта.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 первый план вышли не эксперименты, а мудрость, точность и человеческое достоинство.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6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отзывов современников и мемуарных свидетельств о Н. А. Заболоцком
</a:t>
            </a:r>
            <a:endParaRPr lang="en-US" sz="76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Заболоцкого выделяли современники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современников передают живую реакцию на стихи Заболоцкого: удивление, спор, поддержку и уважение. В них особенно заметно, как быстро менялась литературная среда вокруг его имени.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воспоминания и дневники как источники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помогают увидеть поэта не только как автора, но и как человека. Такие свидетельства описывают манеру общения, характер, привычки и отношение к трудным жизненным обстоятельствам.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и заметки писателей важны тем, что они фиксируют первые впечатления без поздней правки. Благодаря этому можно понять, как его воспринимали именно в момент появления новых книг.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отклики дополняют картину оценкой стихов и переводов. Вместе эти источники создают более точный и живой портрет эпохи, чем один учебник или краткая биография.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530128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ранних и поздних отзывов о Н. А. Заболоцком в мемуарах и литературной критике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периодов восприятия Заболоцкого современниками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поэта изменила и тон откликов: от недоумения к уважению, а затем к устойчивому признанию.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 поздние оценки: сравнение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полке и память о поэте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выставке рядом с томиками Заболоцкого легко представить и школьника, и взрослого читателя. Старые издания, фотографии и подписи к ним помогают увидеть, как имя поэта вошло в историю литературы и осталось узнаваемым для новых поколений.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Мемориальная доска как знак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Мемориальная доска или дом-музей напоминают не только о биографии, но и о трудном пути поэта. Такой памятный знак делает историю ближе: за сухими датами появляется живой человек, чьи стихи пережили свое время.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экспозиция о разных лицах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экспозиции можно показать раннего новатора, автора зрелой лирики и переводчика. Тогда становится понятно, что Заболоцкий был не одной темой или одной книгой, а многогранным художником, которого помнят сразу в нескольких ролях.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в культурной памяти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читателей удивлял язык Заболоцкого: он был непривычно точным, плотным и порой нарочно лишённым привычной мягкости, к которой тогда привыкали в поэзии.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образы казались неожиданными, потому что рядом могли стоять бытовая деталь и серьёзная мысль. Не все сразу понимали, зачем поэту такое соединение.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критиков ожидала от стихов ясности в простом и привычном смысле, а не смелого эксперимента. Поэтому новые книги вызывали не только интерес, но и споры.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разногласия показывают, как трудно новой поэзии было пробиваться к читателю. Заболоцкий писал иначе, чем многие его современники, и именно это делало его заметным.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 нем спорили современники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отзывах о Заболоцком особенно часто звучат слова о честности, внутренней силе и верности своему пути. Именно эти качества запомнились людям сильнее всего.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видели, как его поэзия прошла путь от смелого эксперимента к зрелой мудрости. В этом движении они признавали не случайность, а настоящее развитие мастера.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репутация сложилась не сразу, но оказалась прочной. Для литературной памяти Заболоцкий остался не только автором стихов, но и человеком с очень сильным характером.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свидетельств современников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 Заболоцком: общий вывод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современников показали, как путь Заболоцкого прошёл от споров и непонимания к уважению и признанию. Его запомнили как поэта, который сохранил верность слову и внутреннюю силу.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2026-05-19T08:02:29Z</dcterms:created>
  <dcterms:modified xsi:type="dcterms:W3CDTF">2026-05-19T08:02:29Z</dcterms:modified>
</cp:coreProperties>
</file>