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процессы: как меняется Земля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постоянно изменяется: недра, атмосфера и вода работают вместе, создавая условия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процессы изучают в естествознании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 непрерывны и связывают литосферу, атмосферу, гидросферу и биосферу в единую систему. Одни изменения идут медленно, другие — внезапно. Их изучение помогает объяснять рельеф, распределение ресурсов и природные риски.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силы Земли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процессы питаются энергией недр: тектоника плит, землетрясения, вулканизм и горообразование задают крупные формы рельефа и перераспределяют участки земной коры.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процессы определяются солнечной энергией и силой тяжести: выветривание, эрозия, перенос и накопление осадков постепенно «обрабатывают» поверхность.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рельефа создаётся, другая разрушается одновременно. В результате поверхность Земли не статична: она меняется, даже когда мы этого не замечаем.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движение влаги по Земле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→ осадки → сток и просачивание → питание водоёмов и возврат в океан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внешних процессов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меняют ландшафт процессы переноса и размыва водой, ветром и льдом, особенно при активном движении материала.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скорости объясняет, почему рельеф часто «успевает» разрушаться быстрее, чем формируется почва и закрепляются горизонты.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естествознания: сравнительная скорость процессов (точные измерения зависят от региона и условий).
</a:t>
            </a:r>
            <a:endParaRPr lang="en-US" sz="7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Выветривание: разрушение пород на месте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породах и 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изменяет состав минералов под действием воды, кислорода и углекислого газа: образуются новые соединения, включая глины. Биологическое выветривание происходит из-за растений, грибов, бактерий и животных.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Физические, химические и биологические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 связано с замерзанием воды в трещинах, резкими перепадами температуры и давлением корней. В результате порода раскалывается и увеличивается площадь контакта с атмосферой.
</a:t>
            </a:r>
            <a:endParaRPr lang="en-US" sz="9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перенос осадков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— это разрушение и снос горных пород и почвы водой, ветром, льдом и гравитацией. От масштаба и устойчивости поверхностных слоёв зависит, насколько быстро меняется местность.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вырезают овраги, балки и речные долины, формируя берега и русло. Ветры переносят песок и пыль, а ледники шлифуют поверхность и уносят обломочный материал.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растительность уничтожена или почва оголена, эрозия обычно усиливается: дождь быстрее разрушает поверхность, а вода легче уносит частицы. На распаханных склонах это особенно заметно.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почвенного покрова снижает плодородие и ускоряет деградацию земель. Восстановление почв требует времени, поэтому последствия ошибок в землепользовании могут накапливаться годами.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65262"/>
            <a:ext cx="4009200" cy="1609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реки в разных частях русла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река в разных зонах выполняет разные роли: размывает, переносит и откладывает материал.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уклона и скорости меняет баланс процессов: ближе к истокам размыв сильнее, ниже по течению растёт отложение, поэтому формируются разные участки русла.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учебного материала по геоморфологии: верхнее, среднее и нижнее течение рек.
</a:t>
            </a:r>
            <a:endParaRPr lang="en-US" sz="7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рельеф холодных регионов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современным сокращением ледников это особенно заметно в Альпах, на Кавказе, в Гренландии и в Арктике. Причины связывают с повышением среднегодовой температуры и уменьшением устойчивого снежного покрова.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движутся медленно, но способны перемещать огромные массы горных пород. Под их воздействием образуются кары и троги, формируются морены и сглаживаются скальные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льда и изменение климата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сопровождаются общим спадом: чем меньше устойчивый холодный покров, тем сильнее изменяется водный режим регионов.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потеплением и уменьшением льда проявляется как в морском льде, так и в горных ледниках, усиливая последствия для побережий.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трендов по наблюдениям за последние десятилетия (точные значения зависят от используемого набора данных).
</a:t>
            </a:r>
            <a:endParaRPr lang="en-US" sz="6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733" y="3524915"/>
            <a:ext cx="469219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погоды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прогревает Землю неравномерно: разные участки получают разное количество энергии. Это создаёт контрасты температуры, которые запускают дальнейшие изменения в атмосфере.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температуры и давления порождают перемещения воздушных масс. Так возникает ветер: воздух старается выровнять различия давления, перенося тепло и влагу.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как результат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достаточном накоплении влаги и подходящих условиях облака дают осадки — дождь, снег или град. Их характер зависит от температуры и высоты образования облаков.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другие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описывают не одной величиной, а набором показателей: температура, давление, влажность, облачность и направление ветра. Эти элементы взаимосвязаны и меняются быстро.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и охлаждается, водяной пар конденсируется. Образуются облака, меняется облачность и появляется готовность к выпадению осадков.
</a:t>
            </a:r>
            <a:endParaRPr lang="en-US" sz="7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формирования почвы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складывается постепенно: от породы до развитых горизонтов под влиянием климата, живых организмов 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углерода: как меняется «маршрут» атомов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углерода (фотосинтез)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превращают углерод в органические вещества. Так углерод переходит из атмосферы в биомассу и частично «запирается» в живых тканях.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пищевые цепи и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организмы питаются и затем отмирают, углерод перемещается в почву и океан. Часть связанного углерода становится частью органики, а затем проходит дальнейшие превращения.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атмосферу (дыхание и разложение)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живых организмов и разложение органических остатков возвращают углерод в атмосферу. Углекислый газ снова становится доступным для растений.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выбросов при горении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 газа добавляет CO₂ сверх естественных темпов. Это усиливает парниковый эффект и отражается на климате и режиме осадков.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 и плодородие почвы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около 78% атмосферы, но растениям доступна только его «связная» форма. Поэтому ключевую роль играют микроорганизмы, которые переводят азот в соединения, пригодные для питания.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работают процессы нитрификации и денитрификации: азотовые соединения превращаются, а часть азота возвращается в атмосферу. Так круговорот замыкается и не приводит к полному «запасанию» элемента.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белков, нуклеиновых кислот и хлорофилла. Следовательно, его доступность напрямую влияет на рост растений, развитие зелёной массы и урожайность в агроэкосистемах.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опасные природные явления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ущерба зависит не только от мощности явления, но и от уязвимости территории: плотности населения, качества зданий и готовности служб к реагированию.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 чаще проявляются там, где высокая вероятность бедствия сочетается с слабой устойчивостью инфраструктуры и недостаточной подготовкой к ЧС.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распределения ущерба по видам опасных явлений (без привязки к конкретному году); точные доли могут различаться по регионам и методикам.
</a:t>
            </a:r>
            <a:endParaRPr lang="en-US" sz="6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приводят опасные процессы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при землетрясениях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повреждают здания, дороги и инженерные сети, нарушая водо- и энергоснабжение. Особенно уязвимы строения без сейсмостойких решений и районы с неблагоприятными грунтами.
</a:t>
            </a:r>
            <a:endParaRPr lang="en-US" sz="822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Затопления при цунами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затапливают прибрежные территории, выводят из строя порты, коммуникации и берегозащитные сооружения. Наиболее опасны волны большой высоты и быстрый приход воды.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при засухах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снижают урожайность, вызывают дефицит кормов и воды. В засушливые периоды усиливается пожарная опасность, а экосистемы дольше восстанавливаются из‑за нарушенного водного баланса.
</a:t>
            </a:r>
            <a:endParaRPr lang="en-US" sz="808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от извержений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извержения выбрасывают пепел и газы, ухудшая качество воздуха. Пеплопад осложняет транспорт и работы на открытом воздухе, а длительность последствий зависит от масштаба выбросов.
</a:t>
            </a:r>
            <a:endParaRPr lang="en-US" sz="794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Блокирование путей при оползнях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перекрывают дороги и русла рек, изменяют водный режим и усложняют эвакуацию. Риск растёт на нестабильных склонах, особенно при вырубке лесов и переувлажнении грунта.
</a:t>
            </a:r>
            <a:endParaRPr lang="en-US" sz="833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«видят» природные процессы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из космоса: 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отслеживают облачность, температуру поверхности, площадь ледяного покрова и состояние растительности. По изменениям береговой линии можно судить о размыве и отступании участков суши. Такой обзор важен для сравнения территории во времени.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земле: метеостанции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измеряют давление, влажность, температуру, скорость и направление ветра. Эти данные помогают описывать атмосферные условия и проверять прогнозы. Без регулярных измерений сложно понять, как меняется погода от дня к дню.
</a:t>
            </a:r>
            <a:endParaRPr lang="en-US" sz="880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память: сейсмографы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регистрируют колебания земной коры и позволяют фиксировать время и силу сейсмических событий. По сигналам оценивают характер колебаний и строят карты уязвимости. Информация становится основой для предупреждений и исследований.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движений: GPS и геодезия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GPS и спутниковая геодезия отслеживают смещения плит и склонов, даже если они происходят медленно. Это помогает выявлять зоны, где рельеф «накапливает» напряжение. В результате точнее оцениваются риски для населённых территорий.
</a:t>
            </a:r>
            <a:endParaRPr lang="en-US" sz="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влияния человека на природные процессы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распространённых типа антропогенного воздействия меняют скорость и характер природных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310342"/>
            <a:ext cx="3971100" cy="2522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опасность и адаптация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снижает ущерб: меры не останавливают процесс полностью, но уменьшают риск для людей, инфраструктуры и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комплексные меры: технические решения плюс готовность людей. Там, где адаптация проведена заранее, потери обычно ниже даже при одинаковой силе явления.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Учебно-обобщённые меры адаптации к природным опасностям (без привязки к конкретной стране/дате).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работает как живая система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процессы соединяют оболочки Земли и постоянно меняют рельеф, почвы, климат и водные ресурсы, создавая условия жизни. Понимание этих процессов помогает снижать риски, рационально использовать природу и сохранять среду обитания.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2026-05-12T10:15:13Z</dcterms:created>
  <dcterms:modified xsi:type="dcterms:W3CDTF">2026-05-12T10:15:13Z</dcterms:modified>
</cp:coreProperties>
</file>