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сёла: где живут люди и чем они отличаются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живут люди в городе и селе, и чем они похожи.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Населённый пункт — это место, где живут люди. Города большие и шумные, а сёла спокойнее и просторнее. У каждого из них свой ритм жизни, дома, улицы и привычные занятия жителей.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населённым пунктом?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1700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17008"/>
            <a:ext cx="218400" cy="194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Город: много людей и много занятий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домов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живёт много людей, поэтому здесь стоят дома разных размеров, много улиц и целые кварталы. Город словно большой дом, только с тысячами окон и дел, которые никогда не спят.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помощь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работают школы, больницы и детские центры. Здесь дети учатся, а взрослые помогают им расти, лечиться и узнавать новое. Почти на каждом шагу встречается нужное для жизни место.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прогулки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учёбы и работы люди гуляют в парках, ходят в музеи, театры и на спортивные площадки. В городе всегда можно найти занятие по интересам, даже если настроение тихое и спокойное.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не останавливается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улицам едут автобусы, машины и трамваи, а пешеходы спешат по своим делам. Город похож на большой улей, где все куда-то идут, едут или что-то несут.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дома и улицы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часто стоят многоэтажные дома. В них живёт много семей, поэтому рядом появляется больше подъездов, балконов, дворов и мест для игр, чем в обычном селе.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улицы обычно широкие и хорошо заметные. На них есть светофоры, переходы, остановки и дорожные знаки, которые помогают людям и машинам не мешать друг другу.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жилых домов, в городе много офисов, магазинов и торговых центров. В таких зданиях люди работают, покупают нужные вещи и решают повседневные дела.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Оживлённая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можно увидеть автобусы, легковые машины и пешеходов. Городская дорога напоминает большой поток, где всем важно быть внимательными и соблюдать правила.
</a:t>
            </a:r>
            <a:endParaRPr lang="en-US" sz="11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живут в городе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рядом с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люди трудятся в школах, больницах, магазинах, на транспорте, заводах и в офисах. Поэтому каждый день здесь полон разных дел, встреч и важных обязанностей.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спешка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живёт быстро: вокруг много людей, машин и голосов. Иногда это немного утомляет, зато город всегда бодрый, как будто выпил чашку горячего чая.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 секции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дети часто идут в кружки, спортивные секции, библиотеки и музеи. В городе много возможностей попробовать новое, поэтому скучать здесь почти некогда.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горожанина есть свой путь: дом, школа, работа, магазин или парк. Люди привыкают к маршрутам и стараются не опаздывать, чтобы успеть всё запланированное.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Село: тишина, простор и природа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меньше шума и суеты, чем в городе. Здесь легче услышать птиц, ветер и собственные шаги, а это уже почти целая симфония без транспорта.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зелени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села часто видны деревья, луга, поля и кусты. Природа здесь совсем рядом, и даже обычная дорога до дома может стать маленькой прогулкой.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не вплотную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дома обычно стоят дальше друг от друга. Между ними больше свободного места, поэтому двор, сад и огород кажутся особенно просторными и удобными.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живёт меньше людей, чем в городе. Из-за этого здесь тише, спокойнее и легче заметить соседей, которые здороваются друг с другом почти как старые друзья.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дом и двор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калитки стоит велосипед, а за забором виднеется аккуратный дом с окнами и крыльцом. Вокруг растут деревья, и сразу понятно: здесь любят порядок и уют. Во дворе хватает места и для работы, и для отдыха после дел.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за зелёным забором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где всё под рукой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домом можно увидеть грядки, сарай и курятник. Кто-то поливает огород, кто-то кормит птиц, а кто-то просто сидит на лавочке и слушает, как тихо шуршат листья. Такой двор кажется настоящим маленьким хозяйством.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267500"/>
            <a:ext cx="8496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люди занимаются в селе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776659" y="1159000"/>
            <a:ext cx="21942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Выращивают 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сельские жители выращивают овощи, фрукты и зерно. Они ухаживают за землёй, чтобы на столе у людей были хлеб, картофель, яблоки и другие вкусные продукты.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10740" y="1159000"/>
            <a:ext cx="21942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Заботятся о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часто держат коров, овец, кур и другую живность. За животными нужно следить каждый день, поэтому труд здесь требует терпения, аккуратности и добрых рук.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644808" y="1159000"/>
            <a:ext cx="21942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на технике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Трактористы, механизаторы и другие специалисты помогают обрабатывать поля и выполнять тяжёлую работу. Без техники в сельском хозяйстве пришлось бы совсем непросто, даже если очень стараться.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76659" y="2597325"/>
            <a:ext cx="21942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важные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тоже работают учителя, врачи, продавцы, почтальоны и водители. Эти люди помогают жителям учиться, лечиться, получать письма и добираться до нужных мест.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710740" y="2597325"/>
            <a:ext cx="21942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на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труд связан с природой и временем года. Весной сеют, летом ухаживают, осенью собирают урожай, а зимой заботятся о животных и готовятся к новому сезону.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добираются из села в город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обычный путь жителей от сельского дома до городских дел и обратно.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и в городе, и в селе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и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городе, и в селе живут семьи, растут дети и взрослые заботятся о близких. Людям везде важно быть дружелюбными, здороваться и не забывать помогать соседям.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местах есть дома, улицы, дворы и места, где люди ходят каждый день. Пусть здания выглядят по-разному, но всем нужен порядок и аккуратность.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и в селе нужно соблюдать правила поведения, переходить дорогу осторожно и беречь своё место жительства. Тогда всем будет спокойно, удобно и безопасно.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магазины нужны и горожанам, и сельским жителям. Где бы ни жил ребёнок, ему важно учиться, а семье — покупать еду и нужные вещи.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город и село отличаются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больше или 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живёт много людей, поэтому там больше домов, дорог, машин и шума. В селе жителей обычно меньше, и вокруг остаётся больше свободного пространства.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домом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особенно заметны огороды, поля, сады, луга и лесок рядом с домом. В городе природу можно увидеть в парках, скверах и на ухоженных аллеях.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 учёбы и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есть крупные школы, больницы, театры, музеи, парки и спортивные площадки. В селе такие места тоже бывают, но их обычно меньше и они расположены ближе друг к другу.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живёт быстро: люди спешат на работу, учёбу и по делам. В селе жизнь чаще спокойнее, а дорога до нужного места может идти через просторные улицы и зелёные места.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домом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из-за калитки видно зелёный луг, а за ним — тихую речку. Во дворе гуляют куры, а в саду уже расправляют листья яблони. Здесь природа кажется совсем близкой, будто она живёт рядом с домом.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 сельского двора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прогулка среди зелени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ребята идут не только по улицам, но и в парк. Там шум машин почти не слышен, зато шелестят деревья, поют птицы и цветут клумбы. В городе тоже можно найти уютный уголок для отдыха.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дорога и движение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часто начинается у дома на тихой улице. До ближайшей остановки или магазина можно дойти пешком, а транспорта на пути обычно немного.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появляется автобус, машина или маршрутка. На трассе движение становится быстрее, а путь до города проходит по широкой дороге.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городской остановки движение уже оживлённое: автобусы, машины и пешеходы спешат каждый по своим делам. Здесь особенно важно смотреть по сторонам.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19147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19147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242778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6294" y="3242778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только по правилам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Дорогу переходят по пешеходному переходу и на зелёный свет. Если торопиться и не смотреть по сторонам, можно попасть в неприятную ситуацию.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внимательным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вокруг много людей, велосипедов и машин, поэтому нужно всё время следить за движением. Внимательность помогает не растеряться и вовремя остановиться.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Уважай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не толкаться, пропускать старших и уступать дорогу там, где это нужно. Вежливость делает улицы, двор и школу спокойнее и приятнее.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рядом с животными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важно не подходить близко к незнакомым животным и не пугать их. Даже спокойная корова или собака может испугаться резкого движения.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безопасно и вежливо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 городе и селе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труд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профессии своё дело, но все они полезны. Когда люди хорошо выполняют свою работу, в домах становится теплее, спокойнее и радостнее.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всем специалисты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городе, и в селе нужны почтальоны, повара, библиотекари, продавцы и работники транспорта. Эти люди делают повседневную жизнь удобной и привычной.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на селе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важны фермеры, трактористы, животноводы, агрономы, доярки и механизаторы. Благодаря их труду на столе появляются хлеб, молоко, овощи и фрукты.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особенно нужны врачи, учителя, продавцы, водители, строители и работники заводов и офисов. Они помогают людям лечиться, учиться, ездить и получать нужные товары.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жизнь соседей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поставили украшения, а дети принесли рисунки и угощение. Взрослые разговаривают, улыбаются и поздравляют друг друга, а рядом звучит музыка. Даже самый обычный двор становится похож на маленький праздник.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во дворе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рядом каждый день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помогают друг другу не только в праздник, но и в обычный день. Кто-то подержит дверь, кто-то поделится лейкой для цветов, а кто-то позовёт в гости на чай. От таких поступков всем становится теплее на душе.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день школьника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школьника от дома до возвращения вечером: сначала дорога, потом учёба, отдых и любимые занятия.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людям нужны и города, и сёла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помогает учиться и лечиться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много школ, больниц, магазинов, транспорта и мест для работы. Здесь легче найти нужные услуги и разные занятия для детей и взрослых.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связаны между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ездят в сёла, а сельские жители приезжают в город по делам, на учёбу и к врачам. Так оба места помогают друг другу каждый день.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даёт продукты и простор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выращивают овощи, фрукты и зерно, ухаживают за животными и берегут землю. Здесь больше воздуха, тишины и места для жизни и отдыха.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удобнее жить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и город, и село, у людей больше возможностей. Одни места дают знания и работу, другие — природу, продукты и спокойствие.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свой край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вышли убрать двор: кто-то собрал бумажки, кто-то подмёл дорожку, а кто-то вынес мусор в нужное место. После работы двор сразу стал аккуратнее и веселее, будто вздохнул с облегчением.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двор начинается с тебя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для будущего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посадили молодое дерево и полили его из лейки. Теперь оно будет расти много лет, давать тень и радовать всех вокруг. Такие дела простые, но очень важные для родного места.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сёла нужны друг другу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сёла разные, но одинаково важные. В одном больше движения, в другом — тишины и природы. Вместе они делают жизнь людей удобной, интересной и доброй.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2026-05-26T02:41:46Z</dcterms:created>
  <dcterms:modified xsi:type="dcterms:W3CDTF">2026-05-26T02:41:46Z</dcterms:modified>
</cp:coreProperties>
</file>