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как основа общения на английском языке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понимать, говорить и писать по-английски уверенно.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словарный запас важен на уроках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несут смысл в каждом задании: в чтении, аудировании, говорении и письме. Чем шире словарный запас, тем легче понимать инструкции, строить фразы и отвечать точнее на уроках и экзаменах.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значении слова и контексте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значения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слова имеют основное значение и несколько употреблений. Чтобы понять их правильно, нужно смотреть не только на слово, но и на ситуацию, в которой оно встречается.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bank может обозначать банк или берег реки, а light — лёгкий или свет. Контекст помогает выбрать верный перевод и избежать ошибок в упражнениях и ответах.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работе с текстом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слова понят неверно, страдают перевод, чтение и письменная работа. Внимательное чтение соседних слов помогает понимать задание глубже и отвечать более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английское слово может иметь несколько значений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head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может обозначать часть тела, руководителя или верхнюю часть предмета. Значение зависит от того, о чём идёт речь в предложении и какой смысл нужен в конкретной ситуации.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match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Match употребляется для названия спортивной игры, пары похожих предметов или спички. Один и тот же написанный вариант слова читается и понимается по-разному в разных контекстах.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через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слово связано с несколькими изображениями, легче увидеть, как меняется его смысл. Такой способ помогает запоминать слова не по отдельности, а вместе с их употреблением.
</a:t>
            </a:r>
            <a:endParaRPr lang="en-US" sz="11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дают слова разного типа: одни помогают учиться, другие — говорить живее и естественнее.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полезной лексики приходит из чтения и уроков, а повседневные выражения чаще дают медиа и общение.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презентации, 2025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появляется школьная лексика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 пассивная лексика в английском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встречается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 новое слово при чтении, слушании или на уроке. Пока оно знакомо только по виду и общему смыслу, это чаще всего пассивный запас.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закрепляется через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значения слово записывают, читают вслух и используют в примерах. Повторение помогает лучше запомнить форму, перевод и произношение.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переходит в активную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регулярно употреблять в устных ответах и письменных работах, оно становится частью активного словаря. Тогда его можно быстро вспомнить без подсказки.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помогают видеть связи между словами и точнее подбирать нужное значение в речи и на письме.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отношений расширяет словарный запас и помогает точнее понимать смысл слов в разных заданиях.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лексике английского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отношения между словами в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как выбрать нужный оттенок смысла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разнообразнее и помогают не повторять одно и то же слово в каждом предложении. Вместо big можно использовать large, huge или enormous в зависимости от смысла.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синонимы одинаковы по тону. Begin и start подходят для обычной речи, а commence звучит более официально и чаще встречается в формальных текстах.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слово к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сочинении, диалоге или коротком сообщении уместны разные слова. Точный выбор синонима делает текст естественным и показывает, что ученик понимает оттенки значения.
</a:t>
            </a:r>
            <a:endParaRPr lang="en-US" sz="1352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сочетаемость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подходит по смыслу, но не звучит естественно рядом с другими словами. Поэтому перед использованием полезно читать пример предложения и проверять, как слово работает в контексте.
</a:t>
            </a:r>
            <a:endParaRPr lang="en-US" sz="13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 противопоставление в английском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Слова-оппозиции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противоположные значения: hot и cold, early и late, young and old. Такие пары легко сравнивать, поэтому они хорошо запоминаются на уроке и дома.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запоминании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слово связано с противоположным, мозгу проще удержать обе формы сразу. Пары противоположностей особенно полезны для повторения перед словарными диктантами и тестами.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заданиях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встречаются в сравнениях, пословицах и тестовых вопросах. Умение быстро выбрать противоположное слово помогает избежать ошибок и лучше понимать смысл высказывания.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 выполняют свои задачи и вместе создают понятное предложение.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 глаголы — основа фразы, а остальные части речи уточняют, связывают и делают речь грамматически правильной.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презентации, 2025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 группы словаря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новое английское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новой лексикой: от первого знакомства до активного использования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словари помогают учить лексику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под рукой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двуязычный словарь удобно лежит рядом с тетрадью: быстро находишь перевод и сразу записываешь новое слово. Рядом смартфон открывает проверенный онлайн-словарь, где видно несколько значений и примеры употребления в коротких понятных фразах.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 значения и сочетания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Многое становится яснее, если посмотреть не только перевод, но и объяснение слова на английском. Словарь сочетаемости помогает увидеть, какие слова обычно стоят рядом, поэтому фраза звучит естественно в учебной работе и в разговоре.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лишних ошибок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экономят время, но доверять автоматическому переводу нельзя без проверки. Если одно слово встречается в учебнике, словарь помогает уточнить смысл, произношение и контекст, чтобы не перепутать похожие варианты и не допустить неточность.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английский быстро пополняет словарь за счёт других языков и новых технологий.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 приводят в пример, когда говорят о заимствованной лексике.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способы, которыми английский язык создаёт новые слова и меняет их значение.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английском часто меняются предсказуемо: смысл, часть речи или форма сокращаются, чтобы речь была удобнее и точнее.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словообразованию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английских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служебные слова помогают строить предложения и связывать мысли, поэтому они встречаются очень часто даже в простых текстах.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встречается, тем важнее оно для чтения и понимания. Редкая лексика делает текст точнее, но встречается заметно реже.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частоте употребления в учебных текстах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88160"/>
            <a:ext cx="368100" cy="294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09425"/>
            <a:ext cx="368100" cy="327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Фигуральные выражения и идиомы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нельзя переводить дословно: смысл выражения часто отличается от значения отдельных слов. Именно поэтому фраза может быть понятной носителю языка, но странной при буквальном переводе.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break the ice делают разговор естественнее и помогают начать общение без неловкости. Такие фразы часто встречаются в диалогах, фильмах и повседневных ситуациях.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piece of cake означает не десерт, а лёгкое дело. Чем больше ученик замечает такие выражения в текстах и песнях, тем лучше понимает английскую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точное слово в письменной работе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редактирования текста: от идеи до проверки ясности и точности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словаре ученика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выбирают по знакомой форме, но употребляют не по смыслу. Чтобы избежать такой ошибки, нужно проверять значение в контексте и читать пример предложения, а не полагаться на одно знакомое слово.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в разных языках могут обманывать: они выглядят знакомо, но означают другое. Из-за этого учащиеся переводят слишком буквально и получают фразу, которая звучит неправильно или меняет смысл.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простого слова делает текст беднее и однообразнее. Лучше заменить его точным синонимом, если это не меняет смысл, и следить за тем, чтобы повтор не мешал пониманию.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тексте не стоит без причины соединять слишком разговорные и слишком официальные слова. Когда стиль выдержан, ответ звучит аккуратнее, а мысль читается быстрее и без лишней путаницы.
</a:t>
            </a:r>
            <a:endParaRPr lang="en-US" sz="9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пополнять словарный запас каждый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короткого чтения: учебный текст, рассказ или статья. Во время чтения отмечай незнакомые слова и старайся понять их по контексту.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 новых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немного слов на день, чтобы не перегружать память. Лучше выучить меньше, но уверенно, чем быстро забыть слишком большой список.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слова запиши одно предложение, а затем повтори его через время. Полезно также подобрать синоним или антоним, чтобы слово запоминалось прочнее.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Проговори новые слова в классе, дома или в письменном задании. Когда слово реально используется, оно быстрее переходит в активный словарь.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делает английский понятнее и сильнее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словарный запас, тем легче читать, слушать, говорить и писать по-английски. Регулярная работа со словами помогает понимать задания точнее, выражать мысли увереннее и получать лучшие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2026-05-31T13:09:35Z</dcterms:created>
  <dcterms:modified xsi:type="dcterms:W3CDTF">2026-05-31T13:09:35Z</dcterms:modified>
</cp:coreProperties>
</file>